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78" r:id="rId3"/>
    <p:sldId id="279" r:id="rId4"/>
    <p:sldId id="281" r:id="rId5"/>
    <p:sldId id="282" r:id="rId6"/>
    <p:sldId id="280" r:id="rId7"/>
    <p:sldId id="257" r:id="rId8"/>
    <p:sldId id="264" r:id="rId9"/>
    <p:sldId id="263" r:id="rId10"/>
    <p:sldId id="261" r:id="rId11"/>
    <p:sldId id="260" r:id="rId12"/>
    <p:sldId id="266" r:id="rId13"/>
    <p:sldId id="265" r:id="rId14"/>
    <p:sldId id="267" r:id="rId15"/>
    <p:sldId id="262" r:id="rId16"/>
    <p:sldId id="258" r:id="rId17"/>
    <p:sldId id="271" r:id="rId18"/>
    <p:sldId id="275" r:id="rId19"/>
    <p:sldId id="274" r:id="rId20"/>
    <p:sldId id="270" r:id="rId21"/>
    <p:sldId id="273" r:id="rId22"/>
    <p:sldId id="269" r:id="rId23"/>
    <p:sldId id="272" r:id="rId24"/>
    <p:sldId id="268" r:id="rId25"/>
    <p:sldId id="284" r:id="rId26"/>
    <p:sldId id="285" r:id="rId27"/>
    <p:sldId id="287" r:id="rId28"/>
    <p:sldId id="286" r:id="rId29"/>
    <p:sldId id="28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EB0"/>
    <a:srgbClr val="F7D9D9"/>
    <a:srgbClr val="F9AE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24" autoAdjust="0"/>
    <p:restoredTop sz="94660"/>
  </p:normalViewPr>
  <p:slideViewPr>
    <p:cSldViewPr snapToGrid="0">
      <p:cViewPr varScale="1">
        <p:scale>
          <a:sx n="44" d="100"/>
          <a:sy n="44" d="100"/>
        </p:scale>
        <p:origin x="12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E566A-5567-F763-6F4A-D71126DDFF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81353D-87E2-7F8E-456F-04ED8A9455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42EFC-3FF6-8265-DDF4-1BD9FD985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D1A1F-7383-9F50-A06D-A91AA5D34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FA68E-54A5-A2DF-E5C9-6F9B252AC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01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DCADA-4753-516F-9C3F-4F5FDBB96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CB4B56-CF85-6C2E-F03E-D1549F20D8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94DF0-DF1C-F622-22B8-DF15C12E0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48DE4-5514-24BE-C141-DFB06B880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ECE60-EFF6-9170-BC38-3DADAB54B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08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B23AF9-CE32-4234-A180-A819A0B069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D3435F-E819-A984-E643-C74FC6740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4C112-8122-DAB1-FF5C-B1FF660A1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BD682-618D-21EC-F1B9-0F34432A2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B49EA-90C3-920E-CB93-511A0FD91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953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5F923-ED55-0CCF-4B32-854D4E4FE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ADBB3-5B57-6BD7-4FD7-9C01AD8F1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3DCF7-4DA6-C320-E340-FDE52ECAD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BBC51-AD1C-7054-85BF-A8072915C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A3DBF-17BD-6B75-01AA-70C4DF0AA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769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69DC8-82B0-CC95-FF05-52501EA6C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220B8-E52E-F4D7-12A5-0E7B7ACF2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AC2AD-4438-C5CF-B4C0-8F5491A80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9BC72-B9AE-B2BA-C47A-F43483E45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78F0-0F7E-00BF-E9A5-A0EDFB3BD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58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D1A22-9495-3EDD-647B-6B32B0354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0AF72-61B4-234B-C150-0AFDD7A63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AE81A8-5456-1563-4DA8-818129843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3003FB-0AFD-7E5E-7AA4-7F2DB6D4F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A00575-05EC-D454-7F12-04575A4D4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EE3497-D954-BCAB-550C-9EE63EFF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668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93BD-2FCE-92ED-A9F2-F59E25A99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79566-8AC9-C437-D681-C1053C0FC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454BBB-6EC7-50F6-8FD4-B3D0AD5B8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FD938C-4327-CD84-D920-128E9A4660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ABB6BB-6B65-26D1-2DB3-4867DDCB8E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318C98-2AEC-DEFA-8DDB-7A632C319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C194F9-2AA9-27D5-0AF4-B6AB683D2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7251CC-BC8A-829B-BD20-0EFEF5A4E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160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3AE12-69E8-0A40-9956-83A583238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318531-29EA-B08A-8E00-66910D518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5042FF-E4F7-DA66-9875-1354B1CA7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685E6-E0C1-0F84-DB49-C6B1EDB0C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98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0E7D4A-1FEC-918B-04A7-D86823A0E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760D04-A101-5CF2-7A46-A5FBA8B32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62796-F4E9-ED7D-135D-BA29794CA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7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D2682-2FD9-9D50-BC8D-434DB51B1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4BE60-75E2-00AC-5DEA-91770A33F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73E446-2153-8905-8381-6CE5CB213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31592-EF4F-3F5C-29B0-45EB8BC7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407EE-5C56-8171-7882-DE0B7EF84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A26842-8A03-1DA9-C483-6B1731CF6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832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77E84-E515-623E-402E-62DCAB75A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468555-9E94-EA40-186E-1B7D6E2030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6D5183-5842-3DF2-C3F2-DC8E61190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79BDCB-A494-28AA-3446-A3E00989D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744133-6A97-A1DF-DC05-A901116D7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C492E-DBAC-8434-668C-C64B2A7E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55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BC42CE-3CEF-AD92-44FE-D2350F95F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1A57F-8D37-608F-83E0-C84CEA255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BE8E7-DE30-0F7F-E955-A93A9B697A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5E092F-79BD-4819-951A-E00235D24E83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9A2D9-3265-1E89-2F00-9D438D0E14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E2BD6-D20B-D61F-B261-F79A5907E7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CDFD6D-3EAF-414F-BEB7-B4BABE8A5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57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hess pieces and map of the world&#10;&#10;Description automatically generated">
            <a:extLst>
              <a:ext uri="{FF2B5EF4-FFF2-40B4-BE49-F238E27FC236}">
                <a16:creationId xmlns:a16="http://schemas.microsoft.com/office/drawing/2014/main" id="{C7FCF04F-9D66-2727-3AD9-0E9A1BFE8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2000"/>
                    </a14:imgEffect>
                    <a14:imgEffect>
                      <a14:brightnessContrast bright="30000" contras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F97B30B-4CB2-D205-AA66-B7877068EC0D}"/>
              </a:ext>
            </a:extLst>
          </p:cNvPr>
          <p:cNvSpPr txBox="1"/>
          <p:nvPr/>
        </p:nvSpPr>
        <p:spPr>
          <a:xfrm>
            <a:off x="0" y="-1"/>
            <a:ext cx="6368143" cy="6858000"/>
          </a:xfrm>
          <a:custGeom>
            <a:avLst/>
            <a:gdLst/>
            <a:ahLst/>
            <a:cxnLst/>
            <a:rect l="l" t="t" r="r" b="b"/>
            <a:pathLst>
              <a:path w="6368143" h="6858000">
                <a:moveTo>
                  <a:pt x="3809337" y="4740065"/>
                </a:moveTo>
                <a:lnTo>
                  <a:pt x="3809337" y="4772956"/>
                </a:lnTo>
                <a:lnTo>
                  <a:pt x="3869910" y="4772956"/>
                </a:lnTo>
                <a:lnTo>
                  <a:pt x="3869910" y="4740065"/>
                </a:lnTo>
                <a:close/>
                <a:moveTo>
                  <a:pt x="4881004" y="4673504"/>
                </a:moveTo>
                <a:lnTo>
                  <a:pt x="4901536" y="4756734"/>
                </a:lnTo>
                <a:lnTo>
                  <a:pt x="4861310" y="4756734"/>
                </a:lnTo>
                <a:close/>
                <a:moveTo>
                  <a:pt x="4461904" y="4673504"/>
                </a:moveTo>
                <a:lnTo>
                  <a:pt x="4482436" y="4756734"/>
                </a:lnTo>
                <a:lnTo>
                  <a:pt x="4442210" y="4756734"/>
                </a:lnTo>
                <a:close/>
                <a:moveTo>
                  <a:pt x="2833129" y="4673504"/>
                </a:moveTo>
                <a:lnTo>
                  <a:pt x="2853661" y="4756734"/>
                </a:lnTo>
                <a:lnTo>
                  <a:pt x="2813435" y="4756734"/>
                </a:lnTo>
                <a:close/>
                <a:moveTo>
                  <a:pt x="2318779" y="4673504"/>
                </a:moveTo>
                <a:lnTo>
                  <a:pt x="2339311" y="4756734"/>
                </a:lnTo>
                <a:lnTo>
                  <a:pt x="2299085" y="4756734"/>
                </a:lnTo>
                <a:close/>
                <a:moveTo>
                  <a:pt x="1147205" y="4673504"/>
                </a:moveTo>
                <a:lnTo>
                  <a:pt x="1167736" y="4756734"/>
                </a:lnTo>
                <a:lnTo>
                  <a:pt x="1127510" y="4756734"/>
                </a:lnTo>
                <a:close/>
                <a:moveTo>
                  <a:pt x="3712152" y="4663567"/>
                </a:moveTo>
                <a:cubicBezTo>
                  <a:pt x="3721479" y="4663567"/>
                  <a:pt x="3728275" y="4668107"/>
                  <a:pt x="3732542" y="4677185"/>
                </a:cubicBezTo>
                <a:cubicBezTo>
                  <a:pt x="3736808" y="4686264"/>
                  <a:pt x="3738941" y="4704495"/>
                  <a:pt x="3738941" y="4731879"/>
                </a:cubicBezTo>
                <a:cubicBezTo>
                  <a:pt x="3738941" y="4759462"/>
                  <a:pt x="3736783" y="4777768"/>
                  <a:pt x="3732467" y="4786797"/>
                </a:cubicBezTo>
                <a:cubicBezTo>
                  <a:pt x="3728151" y="4795826"/>
                  <a:pt x="3721380" y="4800340"/>
                  <a:pt x="3712152" y="4800340"/>
                </a:cubicBezTo>
                <a:cubicBezTo>
                  <a:pt x="3702826" y="4800340"/>
                  <a:pt x="3696054" y="4795628"/>
                  <a:pt x="3691837" y="4786202"/>
                </a:cubicBezTo>
                <a:cubicBezTo>
                  <a:pt x="3687620" y="4776776"/>
                  <a:pt x="3685512" y="4758668"/>
                  <a:pt x="3685512" y="4731879"/>
                </a:cubicBezTo>
                <a:cubicBezTo>
                  <a:pt x="3685512" y="4704594"/>
                  <a:pt x="3687645" y="4686388"/>
                  <a:pt x="3691912" y="4677259"/>
                </a:cubicBezTo>
                <a:cubicBezTo>
                  <a:pt x="3696178" y="4668132"/>
                  <a:pt x="3702925" y="4663567"/>
                  <a:pt x="3712152" y="4663567"/>
                </a:cubicBezTo>
                <a:close/>
                <a:moveTo>
                  <a:pt x="1769052" y="4663567"/>
                </a:moveTo>
                <a:cubicBezTo>
                  <a:pt x="1778379" y="4663567"/>
                  <a:pt x="1785176" y="4668107"/>
                  <a:pt x="1789442" y="4677185"/>
                </a:cubicBezTo>
                <a:cubicBezTo>
                  <a:pt x="1793709" y="4686264"/>
                  <a:pt x="1795842" y="4704495"/>
                  <a:pt x="1795842" y="4731879"/>
                </a:cubicBezTo>
                <a:cubicBezTo>
                  <a:pt x="1795842" y="4759462"/>
                  <a:pt x="1793684" y="4777768"/>
                  <a:pt x="1789368" y="4786797"/>
                </a:cubicBezTo>
                <a:cubicBezTo>
                  <a:pt x="1785052" y="4795826"/>
                  <a:pt x="1778280" y="4800340"/>
                  <a:pt x="1769052" y="4800340"/>
                </a:cubicBezTo>
                <a:cubicBezTo>
                  <a:pt x="1759726" y="4800340"/>
                  <a:pt x="1752955" y="4795628"/>
                  <a:pt x="1748738" y="4786202"/>
                </a:cubicBezTo>
                <a:cubicBezTo>
                  <a:pt x="1744521" y="4776776"/>
                  <a:pt x="1742412" y="4758668"/>
                  <a:pt x="1742412" y="4731879"/>
                </a:cubicBezTo>
                <a:cubicBezTo>
                  <a:pt x="1742412" y="4704594"/>
                  <a:pt x="1744546" y="4686388"/>
                  <a:pt x="1748812" y="4677259"/>
                </a:cubicBezTo>
                <a:cubicBezTo>
                  <a:pt x="1753078" y="4668132"/>
                  <a:pt x="1759825" y="4663567"/>
                  <a:pt x="1769052" y="4663567"/>
                </a:cubicBezTo>
                <a:close/>
                <a:moveTo>
                  <a:pt x="4290498" y="4663270"/>
                </a:moveTo>
                <a:lnTo>
                  <a:pt x="4308358" y="4663270"/>
                </a:lnTo>
                <a:cubicBezTo>
                  <a:pt x="4315005" y="4663270"/>
                  <a:pt x="4320041" y="4664039"/>
                  <a:pt x="4323464" y="4665576"/>
                </a:cubicBezTo>
                <a:cubicBezTo>
                  <a:pt x="4326887" y="4667114"/>
                  <a:pt x="4329888" y="4670041"/>
                  <a:pt x="4332468" y="4674357"/>
                </a:cubicBezTo>
                <a:cubicBezTo>
                  <a:pt x="4335048" y="4678673"/>
                  <a:pt x="4336338" y="4684205"/>
                  <a:pt x="4336338" y="4690952"/>
                </a:cubicBezTo>
                <a:cubicBezTo>
                  <a:pt x="4336338" y="4710498"/>
                  <a:pt x="4327606" y="4720271"/>
                  <a:pt x="4310144" y="4720271"/>
                </a:cubicBezTo>
                <a:lnTo>
                  <a:pt x="4290498" y="4720271"/>
                </a:lnTo>
                <a:close/>
                <a:moveTo>
                  <a:pt x="3042724" y="4663270"/>
                </a:moveTo>
                <a:lnTo>
                  <a:pt x="3060583" y="4663270"/>
                </a:lnTo>
                <a:cubicBezTo>
                  <a:pt x="3067230" y="4663270"/>
                  <a:pt x="3072266" y="4664039"/>
                  <a:pt x="3075689" y="4665576"/>
                </a:cubicBezTo>
                <a:cubicBezTo>
                  <a:pt x="3079112" y="4667114"/>
                  <a:pt x="3082113" y="4670041"/>
                  <a:pt x="3084693" y="4674357"/>
                </a:cubicBezTo>
                <a:cubicBezTo>
                  <a:pt x="3087273" y="4678673"/>
                  <a:pt x="3088563" y="4684205"/>
                  <a:pt x="3088563" y="4690952"/>
                </a:cubicBezTo>
                <a:cubicBezTo>
                  <a:pt x="3088563" y="4710498"/>
                  <a:pt x="3079831" y="4720271"/>
                  <a:pt x="3062369" y="4720271"/>
                </a:cubicBezTo>
                <a:lnTo>
                  <a:pt x="3042724" y="4720271"/>
                </a:lnTo>
                <a:close/>
                <a:moveTo>
                  <a:pt x="1918774" y="4663270"/>
                </a:moveTo>
                <a:lnTo>
                  <a:pt x="1936633" y="4663270"/>
                </a:lnTo>
                <a:cubicBezTo>
                  <a:pt x="1943281" y="4663270"/>
                  <a:pt x="1948316" y="4664039"/>
                  <a:pt x="1951739" y="4665576"/>
                </a:cubicBezTo>
                <a:cubicBezTo>
                  <a:pt x="1955162" y="4667114"/>
                  <a:pt x="1958164" y="4670041"/>
                  <a:pt x="1960743" y="4674357"/>
                </a:cubicBezTo>
                <a:cubicBezTo>
                  <a:pt x="1963323" y="4678673"/>
                  <a:pt x="1964613" y="4684205"/>
                  <a:pt x="1964613" y="4690952"/>
                </a:cubicBezTo>
                <a:cubicBezTo>
                  <a:pt x="1964613" y="4710498"/>
                  <a:pt x="1955882" y="4720271"/>
                  <a:pt x="1938419" y="4720271"/>
                </a:cubicBezTo>
                <a:lnTo>
                  <a:pt x="1918774" y="4720271"/>
                </a:lnTo>
                <a:close/>
                <a:moveTo>
                  <a:pt x="975799" y="4663270"/>
                </a:moveTo>
                <a:lnTo>
                  <a:pt x="993658" y="4663270"/>
                </a:lnTo>
                <a:cubicBezTo>
                  <a:pt x="1000306" y="4663270"/>
                  <a:pt x="1005341" y="4664039"/>
                  <a:pt x="1008764" y="4665576"/>
                </a:cubicBezTo>
                <a:cubicBezTo>
                  <a:pt x="1012187" y="4667114"/>
                  <a:pt x="1015189" y="4670041"/>
                  <a:pt x="1017768" y="4674357"/>
                </a:cubicBezTo>
                <a:cubicBezTo>
                  <a:pt x="1020348" y="4678673"/>
                  <a:pt x="1021638" y="4684205"/>
                  <a:pt x="1021638" y="4690952"/>
                </a:cubicBezTo>
                <a:cubicBezTo>
                  <a:pt x="1021638" y="4710498"/>
                  <a:pt x="1012907" y="4720271"/>
                  <a:pt x="995444" y="4720271"/>
                </a:cubicBezTo>
                <a:lnTo>
                  <a:pt x="975799" y="4720271"/>
                </a:lnTo>
                <a:close/>
                <a:moveTo>
                  <a:pt x="813874" y="4663270"/>
                </a:moveTo>
                <a:lnTo>
                  <a:pt x="831733" y="4663270"/>
                </a:lnTo>
                <a:cubicBezTo>
                  <a:pt x="838381" y="4663270"/>
                  <a:pt x="843416" y="4664039"/>
                  <a:pt x="846839" y="4665576"/>
                </a:cubicBezTo>
                <a:cubicBezTo>
                  <a:pt x="850262" y="4667114"/>
                  <a:pt x="853263" y="4670041"/>
                  <a:pt x="855843" y="4674357"/>
                </a:cubicBezTo>
                <a:cubicBezTo>
                  <a:pt x="858423" y="4678673"/>
                  <a:pt x="859713" y="4684205"/>
                  <a:pt x="859713" y="4690952"/>
                </a:cubicBezTo>
                <a:cubicBezTo>
                  <a:pt x="859713" y="4710498"/>
                  <a:pt x="850981" y="4720271"/>
                  <a:pt x="833519" y="4720271"/>
                </a:cubicBezTo>
                <a:lnTo>
                  <a:pt x="813874" y="4720271"/>
                </a:lnTo>
                <a:close/>
                <a:moveTo>
                  <a:pt x="4862743" y="4630379"/>
                </a:moveTo>
                <a:lnTo>
                  <a:pt x="4801723" y="4833529"/>
                </a:lnTo>
                <a:lnTo>
                  <a:pt x="4842749" y="4833529"/>
                </a:lnTo>
                <a:lnTo>
                  <a:pt x="4852713" y="4791559"/>
                </a:lnTo>
                <a:lnTo>
                  <a:pt x="4909935" y="4791559"/>
                </a:lnTo>
                <a:lnTo>
                  <a:pt x="4920069" y="4833529"/>
                </a:lnTo>
                <a:lnTo>
                  <a:pt x="4965732" y="4833529"/>
                </a:lnTo>
                <a:lnTo>
                  <a:pt x="4907689" y="4630379"/>
                </a:lnTo>
                <a:close/>
                <a:moveTo>
                  <a:pt x="4644263" y="4630379"/>
                </a:moveTo>
                <a:lnTo>
                  <a:pt x="4644263" y="4833529"/>
                </a:lnTo>
                <a:lnTo>
                  <a:pt x="4678791" y="4833529"/>
                </a:lnTo>
                <a:lnTo>
                  <a:pt x="4678791" y="4686487"/>
                </a:lnTo>
                <a:lnTo>
                  <a:pt x="4740704" y="4833529"/>
                </a:lnTo>
                <a:lnTo>
                  <a:pt x="4780590" y="4833529"/>
                </a:lnTo>
                <a:lnTo>
                  <a:pt x="4780590" y="4630379"/>
                </a:lnTo>
                <a:lnTo>
                  <a:pt x="4746061" y="4630379"/>
                </a:lnTo>
                <a:lnTo>
                  <a:pt x="4746061" y="4756585"/>
                </a:lnTo>
                <a:lnTo>
                  <a:pt x="4693823" y="4630379"/>
                </a:lnTo>
                <a:close/>
                <a:moveTo>
                  <a:pt x="4560175" y="4630379"/>
                </a:moveTo>
                <a:lnTo>
                  <a:pt x="4560175" y="4833529"/>
                </a:lnTo>
                <a:lnTo>
                  <a:pt x="4604824" y="4833529"/>
                </a:lnTo>
                <a:lnTo>
                  <a:pt x="4604824" y="4630379"/>
                </a:lnTo>
                <a:close/>
                <a:moveTo>
                  <a:pt x="4245850" y="4630379"/>
                </a:moveTo>
                <a:lnTo>
                  <a:pt x="4245850" y="4833529"/>
                </a:lnTo>
                <a:lnTo>
                  <a:pt x="4290498" y="4833529"/>
                </a:lnTo>
                <a:lnTo>
                  <a:pt x="4290498" y="4753162"/>
                </a:lnTo>
                <a:lnTo>
                  <a:pt x="4312806" y="4753162"/>
                </a:lnTo>
                <a:lnTo>
                  <a:pt x="4339979" y="4833529"/>
                </a:lnTo>
                <a:lnTo>
                  <a:pt x="4382623" y="4833529"/>
                </a:lnTo>
                <a:lnTo>
                  <a:pt x="4388576" y="4833529"/>
                </a:lnTo>
                <a:lnTo>
                  <a:pt x="4423649" y="4833529"/>
                </a:lnTo>
                <a:lnTo>
                  <a:pt x="4433613" y="4791559"/>
                </a:lnTo>
                <a:lnTo>
                  <a:pt x="4490835" y="4791559"/>
                </a:lnTo>
                <a:lnTo>
                  <a:pt x="4500969" y="4833529"/>
                </a:lnTo>
                <a:lnTo>
                  <a:pt x="4546632" y="4833529"/>
                </a:lnTo>
                <a:lnTo>
                  <a:pt x="4488589" y="4630379"/>
                </a:lnTo>
                <a:lnTo>
                  <a:pt x="4443643" y="4630379"/>
                </a:lnTo>
                <a:lnTo>
                  <a:pt x="4385104" y="4825270"/>
                </a:lnTo>
                <a:lnTo>
                  <a:pt x="4351220" y="4744679"/>
                </a:lnTo>
                <a:cubicBezTo>
                  <a:pt x="4370270" y="4734360"/>
                  <a:pt x="4379795" y="4716501"/>
                  <a:pt x="4379795" y="4691100"/>
                </a:cubicBezTo>
                <a:cubicBezTo>
                  <a:pt x="4379795" y="4680286"/>
                  <a:pt x="4377885" y="4670538"/>
                  <a:pt x="4374066" y="4661856"/>
                </a:cubicBezTo>
                <a:cubicBezTo>
                  <a:pt x="4370245" y="4653174"/>
                  <a:pt x="4364962" y="4646328"/>
                  <a:pt x="4358215" y="4641317"/>
                </a:cubicBezTo>
                <a:cubicBezTo>
                  <a:pt x="4351468" y="4636307"/>
                  <a:pt x="4344796" y="4633231"/>
                  <a:pt x="4338198" y="4632090"/>
                </a:cubicBezTo>
                <a:cubicBezTo>
                  <a:pt x="4331600" y="4630949"/>
                  <a:pt x="4322099" y="4630379"/>
                  <a:pt x="4309697" y="4630379"/>
                </a:cubicBezTo>
                <a:close/>
                <a:moveTo>
                  <a:pt x="3902950" y="4630379"/>
                </a:moveTo>
                <a:lnTo>
                  <a:pt x="3902950" y="4746465"/>
                </a:lnTo>
                <a:cubicBezTo>
                  <a:pt x="3902950" y="4773452"/>
                  <a:pt x="3905083" y="4792279"/>
                  <a:pt x="3909350" y="4802945"/>
                </a:cubicBezTo>
                <a:cubicBezTo>
                  <a:pt x="3913616" y="4813611"/>
                  <a:pt x="3920809" y="4821896"/>
                  <a:pt x="3930930" y="4827799"/>
                </a:cubicBezTo>
                <a:cubicBezTo>
                  <a:pt x="3941050" y="4833703"/>
                  <a:pt x="3954941" y="4836654"/>
                  <a:pt x="3972602" y="4836654"/>
                </a:cubicBezTo>
                <a:cubicBezTo>
                  <a:pt x="3991453" y="4836654"/>
                  <a:pt x="4006261" y="4832636"/>
                  <a:pt x="4017027" y="4824599"/>
                </a:cubicBezTo>
                <a:cubicBezTo>
                  <a:pt x="4027792" y="4816563"/>
                  <a:pt x="4034489" y="4806938"/>
                  <a:pt x="4037119" y="4795727"/>
                </a:cubicBezTo>
                <a:cubicBezTo>
                  <a:pt x="4039748" y="4784515"/>
                  <a:pt x="4041063" y="4767499"/>
                  <a:pt x="4041063" y="4744679"/>
                </a:cubicBezTo>
                <a:lnTo>
                  <a:pt x="4041063" y="4630379"/>
                </a:lnTo>
                <a:lnTo>
                  <a:pt x="4003707" y="4630379"/>
                </a:lnTo>
                <a:lnTo>
                  <a:pt x="4003707" y="4746465"/>
                </a:lnTo>
                <a:cubicBezTo>
                  <a:pt x="4003707" y="4762935"/>
                  <a:pt x="4003210" y="4774196"/>
                  <a:pt x="4002218" y="4780249"/>
                </a:cubicBezTo>
                <a:cubicBezTo>
                  <a:pt x="4001226" y="4786301"/>
                  <a:pt x="3998547" y="4791163"/>
                  <a:pt x="3994182" y="4794834"/>
                </a:cubicBezTo>
                <a:cubicBezTo>
                  <a:pt x="3989816" y="4798505"/>
                  <a:pt x="3983913" y="4800340"/>
                  <a:pt x="3976471" y="4800340"/>
                </a:cubicBezTo>
                <a:cubicBezTo>
                  <a:pt x="3969625" y="4800340"/>
                  <a:pt x="3963845" y="4798679"/>
                  <a:pt x="3959133" y="4795355"/>
                </a:cubicBezTo>
                <a:cubicBezTo>
                  <a:pt x="3954420" y="4792031"/>
                  <a:pt x="3951319" y="4787144"/>
                  <a:pt x="3949831" y="4780695"/>
                </a:cubicBezTo>
                <a:cubicBezTo>
                  <a:pt x="3948343" y="4774246"/>
                  <a:pt x="3947598" y="4762836"/>
                  <a:pt x="3947598" y="4746465"/>
                </a:cubicBezTo>
                <a:lnTo>
                  <a:pt x="3947598" y="4630379"/>
                </a:lnTo>
                <a:close/>
                <a:moveTo>
                  <a:pt x="3160000" y="4630379"/>
                </a:moveTo>
                <a:lnTo>
                  <a:pt x="3160000" y="4746465"/>
                </a:lnTo>
                <a:cubicBezTo>
                  <a:pt x="3160000" y="4773452"/>
                  <a:pt x="3162133" y="4792279"/>
                  <a:pt x="3166400" y="4802945"/>
                </a:cubicBezTo>
                <a:cubicBezTo>
                  <a:pt x="3170666" y="4813611"/>
                  <a:pt x="3177859" y="4821896"/>
                  <a:pt x="3187980" y="4827799"/>
                </a:cubicBezTo>
                <a:cubicBezTo>
                  <a:pt x="3198100" y="4833703"/>
                  <a:pt x="3211991" y="4836654"/>
                  <a:pt x="3229652" y="4836654"/>
                </a:cubicBezTo>
                <a:cubicBezTo>
                  <a:pt x="3248503" y="4836654"/>
                  <a:pt x="3263311" y="4832636"/>
                  <a:pt x="3274077" y="4824599"/>
                </a:cubicBezTo>
                <a:cubicBezTo>
                  <a:pt x="3284842" y="4816563"/>
                  <a:pt x="3291539" y="4806938"/>
                  <a:pt x="3294169" y="4795727"/>
                </a:cubicBezTo>
                <a:cubicBezTo>
                  <a:pt x="3296798" y="4784515"/>
                  <a:pt x="3298113" y="4767499"/>
                  <a:pt x="3298113" y="4744679"/>
                </a:cubicBezTo>
                <a:lnTo>
                  <a:pt x="3298113" y="4630379"/>
                </a:lnTo>
                <a:lnTo>
                  <a:pt x="3260757" y="4630379"/>
                </a:lnTo>
                <a:lnTo>
                  <a:pt x="3260757" y="4746465"/>
                </a:lnTo>
                <a:cubicBezTo>
                  <a:pt x="3260757" y="4762935"/>
                  <a:pt x="3260260" y="4774196"/>
                  <a:pt x="3259268" y="4780249"/>
                </a:cubicBezTo>
                <a:cubicBezTo>
                  <a:pt x="3258276" y="4786301"/>
                  <a:pt x="3255597" y="4791163"/>
                  <a:pt x="3251232" y="4794834"/>
                </a:cubicBezTo>
                <a:cubicBezTo>
                  <a:pt x="3246866" y="4798505"/>
                  <a:pt x="3240963" y="4800340"/>
                  <a:pt x="3233521" y="4800340"/>
                </a:cubicBezTo>
                <a:cubicBezTo>
                  <a:pt x="3226675" y="4800340"/>
                  <a:pt x="3220895" y="4798679"/>
                  <a:pt x="3216183" y="4795355"/>
                </a:cubicBezTo>
                <a:cubicBezTo>
                  <a:pt x="3211470" y="4792031"/>
                  <a:pt x="3208369" y="4787144"/>
                  <a:pt x="3206881" y="4780695"/>
                </a:cubicBezTo>
                <a:cubicBezTo>
                  <a:pt x="3205393" y="4774246"/>
                  <a:pt x="3204648" y="4762836"/>
                  <a:pt x="3204648" y="4746465"/>
                </a:cubicBezTo>
                <a:lnTo>
                  <a:pt x="3204648" y="4630379"/>
                </a:lnTo>
                <a:close/>
                <a:moveTo>
                  <a:pt x="2998075" y="4630379"/>
                </a:moveTo>
                <a:lnTo>
                  <a:pt x="2998075" y="4833529"/>
                </a:lnTo>
                <a:lnTo>
                  <a:pt x="3042724" y="4833529"/>
                </a:lnTo>
                <a:lnTo>
                  <a:pt x="3042724" y="4753162"/>
                </a:lnTo>
                <a:lnTo>
                  <a:pt x="3065031" y="4753162"/>
                </a:lnTo>
                <a:lnTo>
                  <a:pt x="3092204" y="4833529"/>
                </a:lnTo>
                <a:lnTo>
                  <a:pt x="3140801" y="4833529"/>
                </a:lnTo>
                <a:lnTo>
                  <a:pt x="3103446" y="4744679"/>
                </a:lnTo>
                <a:cubicBezTo>
                  <a:pt x="3122495" y="4734360"/>
                  <a:pt x="3132021" y="4716501"/>
                  <a:pt x="3132021" y="4691100"/>
                </a:cubicBezTo>
                <a:cubicBezTo>
                  <a:pt x="3132021" y="4680286"/>
                  <a:pt x="3130111" y="4670538"/>
                  <a:pt x="3126290" y="4661856"/>
                </a:cubicBezTo>
                <a:cubicBezTo>
                  <a:pt x="3122471" y="4653174"/>
                  <a:pt x="3117187" y="4646328"/>
                  <a:pt x="3110440" y="4641317"/>
                </a:cubicBezTo>
                <a:cubicBezTo>
                  <a:pt x="3103694" y="4636307"/>
                  <a:pt x="3097021" y="4633231"/>
                  <a:pt x="3090423" y="4632090"/>
                </a:cubicBezTo>
                <a:cubicBezTo>
                  <a:pt x="3083825" y="4630949"/>
                  <a:pt x="3074325" y="4630379"/>
                  <a:pt x="3061923" y="4630379"/>
                </a:cubicBezTo>
                <a:close/>
                <a:moveTo>
                  <a:pt x="2814868" y="4630379"/>
                </a:moveTo>
                <a:lnTo>
                  <a:pt x="2753849" y="4833529"/>
                </a:lnTo>
                <a:lnTo>
                  <a:pt x="2794873" y="4833529"/>
                </a:lnTo>
                <a:lnTo>
                  <a:pt x="2804838" y="4791559"/>
                </a:lnTo>
                <a:lnTo>
                  <a:pt x="2862060" y="4791559"/>
                </a:lnTo>
                <a:lnTo>
                  <a:pt x="2872195" y="4833529"/>
                </a:lnTo>
                <a:lnTo>
                  <a:pt x="2917857" y="4833529"/>
                </a:lnTo>
                <a:lnTo>
                  <a:pt x="2859814" y="4630379"/>
                </a:lnTo>
                <a:close/>
                <a:moveTo>
                  <a:pt x="2531350" y="4630379"/>
                </a:moveTo>
                <a:lnTo>
                  <a:pt x="2531350" y="4833529"/>
                </a:lnTo>
                <a:lnTo>
                  <a:pt x="2575998" y="4833529"/>
                </a:lnTo>
                <a:lnTo>
                  <a:pt x="2575998" y="4630379"/>
                </a:lnTo>
                <a:close/>
                <a:moveTo>
                  <a:pt x="2384755" y="4630379"/>
                </a:moveTo>
                <a:lnTo>
                  <a:pt x="2384755" y="4668479"/>
                </a:lnTo>
                <a:lnTo>
                  <a:pt x="2425236" y="4668479"/>
                </a:lnTo>
                <a:lnTo>
                  <a:pt x="2425236" y="4833529"/>
                </a:lnTo>
                <a:lnTo>
                  <a:pt x="2469884" y="4833529"/>
                </a:lnTo>
                <a:lnTo>
                  <a:pt x="2469884" y="4668479"/>
                </a:lnTo>
                <a:lnTo>
                  <a:pt x="2511407" y="4668479"/>
                </a:lnTo>
                <a:lnTo>
                  <a:pt x="2511407" y="4630379"/>
                </a:lnTo>
                <a:close/>
                <a:moveTo>
                  <a:pt x="2300518" y="4630379"/>
                </a:moveTo>
                <a:lnTo>
                  <a:pt x="2239498" y="4833529"/>
                </a:lnTo>
                <a:lnTo>
                  <a:pt x="2280523" y="4833529"/>
                </a:lnTo>
                <a:lnTo>
                  <a:pt x="2290488" y="4791559"/>
                </a:lnTo>
                <a:lnTo>
                  <a:pt x="2347710" y="4791559"/>
                </a:lnTo>
                <a:lnTo>
                  <a:pt x="2357844" y="4833529"/>
                </a:lnTo>
                <a:lnTo>
                  <a:pt x="2403507" y="4833529"/>
                </a:lnTo>
                <a:lnTo>
                  <a:pt x="2345464" y="4630379"/>
                </a:lnTo>
                <a:close/>
                <a:moveTo>
                  <a:pt x="2036050" y="4630379"/>
                </a:moveTo>
                <a:lnTo>
                  <a:pt x="2036050" y="4833529"/>
                </a:lnTo>
                <a:lnTo>
                  <a:pt x="2072364" y="4833529"/>
                </a:lnTo>
                <a:lnTo>
                  <a:pt x="2072364" y="4663418"/>
                </a:lnTo>
                <a:lnTo>
                  <a:pt x="2110315" y="4833529"/>
                </a:lnTo>
                <a:lnTo>
                  <a:pt x="2142760" y="4833529"/>
                </a:lnTo>
                <a:lnTo>
                  <a:pt x="2184283" y="4663418"/>
                </a:lnTo>
                <a:lnTo>
                  <a:pt x="2184283" y="4833529"/>
                </a:lnTo>
                <a:lnTo>
                  <a:pt x="2226104" y="4833529"/>
                </a:lnTo>
                <a:lnTo>
                  <a:pt x="2226104" y="4630379"/>
                </a:lnTo>
                <a:lnTo>
                  <a:pt x="2162554" y="4630379"/>
                </a:lnTo>
                <a:lnTo>
                  <a:pt x="2130258" y="4755841"/>
                </a:lnTo>
                <a:lnTo>
                  <a:pt x="2101534" y="4630379"/>
                </a:lnTo>
                <a:close/>
                <a:moveTo>
                  <a:pt x="1874125" y="4630379"/>
                </a:moveTo>
                <a:lnTo>
                  <a:pt x="1874125" y="4833529"/>
                </a:lnTo>
                <a:lnTo>
                  <a:pt x="1918774" y="4833529"/>
                </a:lnTo>
                <a:lnTo>
                  <a:pt x="1918774" y="4753162"/>
                </a:lnTo>
                <a:lnTo>
                  <a:pt x="1941082" y="4753162"/>
                </a:lnTo>
                <a:lnTo>
                  <a:pt x="1968255" y="4833529"/>
                </a:lnTo>
                <a:lnTo>
                  <a:pt x="2016851" y="4833529"/>
                </a:lnTo>
                <a:lnTo>
                  <a:pt x="1979496" y="4744679"/>
                </a:lnTo>
                <a:cubicBezTo>
                  <a:pt x="1998546" y="4734360"/>
                  <a:pt x="2008071" y="4716501"/>
                  <a:pt x="2008071" y="4691100"/>
                </a:cubicBezTo>
                <a:cubicBezTo>
                  <a:pt x="2008071" y="4680286"/>
                  <a:pt x="2006161" y="4670538"/>
                  <a:pt x="2002341" y="4661856"/>
                </a:cubicBezTo>
                <a:cubicBezTo>
                  <a:pt x="1998521" y="4653174"/>
                  <a:pt x="1993238" y="4646328"/>
                  <a:pt x="1986491" y="4641317"/>
                </a:cubicBezTo>
                <a:cubicBezTo>
                  <a:pt x="1979744" y="4636307"/>
                  <a:pt x="1973071" y="4633231"/>
                  <a:pt x="1966473" y="4632090"/>
                </a:cubicBezTo>
                <a:cubicBezTo>
                  <a:pt x="1959875" y="4630949"/>
                  <a:pt x="1950375" y="4630379"/>
                  <a:pt x="1937972" y="4630379"/>
                </a:cubicBezTo>
                <a:close/>
                <a:moveTo>
                  <a:pt x="1569325" y="4630379"/>
                </a:moveTo>
                <a:lnTo>
                  <a:pt x="1569325" y="4833529"/>
                </a:lnTo>
                <a:lnTo>
                  <a:pt x="1613974" y="4833529"/>
                </a:lnTo>
                <a:lnTo>
                  <a:pt x="1613974" y="4753162"/>
                </a:lnTo>
                <a:lnTo>
                  <a:pt x="1672463" y="4753162"/>
                </a:lnTo>
                <a:lnTo>
                  <a:pt x="1672463" y="4718336"/>
                </a:lnTo>
                <a:lnTo>
                  <a:pt x="1613974" y="4718336"/>
                </a:lnTo>
                <a:lnTo>
                  <a:pt x="1613974" y="4665204"/>
                </a:lnTo>
                <a:lnTo>
                  <a:pt x="1689876" y="4665204"/>
                </a:lnTo>
                <a:lnTo>
                  <a:pt x="1689876" y="4630379"/>
                </a:lnTo>
                <a:close/>
                <a:moveTo>
                  <a:pt x="1396238" y="4630379"/>
                </a:moveTo>
                <a:lnTo>
                  <a:pt x="1396238" y="4833529"/>
                </a:lnTo>
                <a:lnTo>
                  <a:pt x="1430766" y="4833529"/>
                </a:lnTo>
                <a:lnTo>
                  <a:pt x="1430766" y="4686487"/>
                </a:lnTo>
                <a:lnTo>
                  <a:pt x="1492679" y="4833529"/>
                </a:lnTo>
                <a:lnTo>
                  <a:pt x="1532565" y="4833529"/>
                </a:lnTo>
                <a:lnTo>
                  <a:pt x="1532565" y="4630379"/>
                </a:lnTo>
                <a:lnTo>
                  <a:pt x="1498037" y="4630379"/>
                </a:lnTo>
                <a:lnTo>
                  <a:pt x="1498037" y="4756585"/>
                </a:lnTo>
                <a:lnTo>
                  <a:pt x="1445798" y="4630379"/>
                </a:lnTo>
                <a:close/>
                <a:moveTo>
                  <a:pt x="1312150" y="4630379"/>
                </a:moveTo>
                <a:lnTo>
                  <a:pt x="1312150" y="4833529"/>
                </a:lnTo>
                <a:lnTo>
                  <a:pt x="1356799" y="4833529"/>
                </a:lnTo>
                <a:lnTo>
                  <a:pt x="1356799" y="4630379"/>
                </a:lnTo>
                <a:close/>
                <a:moveTo>
                  <a:pt x="931150" y="4630379"/>
                </a:moveTo>
                <a:lnTo>
                  <a:pt x="931150" y="4833529"/>
                </a:lnTo>
                <a:lnTo>
                  <a:pt x="975799" y="4833529"/>
                </a:lnTo>
                <a:lnTo>
                  <a:pt x="975799" y="4753162"/>
                </a:lnTo>
                <a:lnTo>
                  <a:pt x="998107" y="4753162"/>
                </a:lnTo>
                <a:lnTo>
                  <a:pt x="1025279" y="4833529"/>
                </a:lnTo>
                <a:lnTo>
                  <a:pt x="1067924" y="4833529"/>
                </a:lnTo>
                <a:lnTo>
                  <a:pt x="1073876" y="4833529"/>
                </a:lnTo>
                <a:lnTo>
                  <a:pt x="1108949" y="4833529"/>
                </a:lnTo>
                <a:lnTo>
                  <a:pt x="1118913" y="4791559"/>
                </a:lnTo>
                <a:lnTo>
                  <a:pt x="1176136" y="4791559"/>
                </a:lnTo>
                <a:lnTo>
                  <a:pt x="1186269" y="4833529"/>
                </a:lnTo>
                <a:lnTo>
                  <a:pt x="1231932" y="4833529"/>
                </a:lnTo>
                <a:lnTo>
                  <a:pt x="1173889" y="4630379"/>
                </a:lnTo>
                <a:lnTo>
                  <a:pt x="1128943" y="4630379"/>
                </a:lnTo>
                <a:lnTo>
                  <a:pt x="1070404" y="4825270"/>
                </a:lnTo>
                <a:lnTo>
                  <a:pt x="1036521" y="4744679"/>
                </a:lnTo>
                <a:cubicBezTo>
                  <a:pt x="1055571" y="4734360"/>
                  <a:pt x="1065096" y="4716501"/>
                  <a:pt x="1065096" y="4691100"/>
                </a:cubicBezTo>
                <a:cubicBezTo>
                  <a:pt x="1065096" y="4680286"/>
                  <a:pt x="1063186" y="4670538"/>
                  <a:pt x="1059366" y="4661856"/>
                </a:cubicBezTo>
                <a:cubicBezTo>
                  <a:pt x="1055546" y="4653174"/>
                  <a:pt x="1050262" y="4646328"/>
                  <a:pt x="1043515" y="4641317"/>
                </a:cubicBezTo>
                <a:cubicBezTo>
                  <a:pt x="1036769" y="4636307"/>
                  <a:pt x="1030096" y="4633231"/>
                  <a:pt x="1023498" y="4632090"/>
                </a:cubicBezTo>
                <a:cubicBezTo>
                  <a:pt x="1016900" y="4630949"/>
                  <a:pt x="1007400" y="4630379"/>
                  <a:pt x="994998" y="4630379"/>
                </a:cubicBezTo>
                <a:close/>
                <a:moveTo>
                  <a:pt x="769225" y="4630379"/>
                </a:moveTo>
                <a:lnTo>
                  <a:pt x="769225" y="4833529"/>
                </a:lnTo>
                <a:lnTo>
                  <a:pt x="813874" y="4833529"/>
                </a:lnTo>
                <a:lnTo>
                  <a:pt x="813874" y="4753162"/>
                </a:lnTo>
                <a:lnTo>
                  <a:pt x="836182" y="4753162"/>
                </a:lnTo>
                <a:lnTo>
                  <a:pt x="863354" y="4833529"/>
                </a:lnTo>
                <a:lnTo>
                  <a:pt x="911951" y="4833529"/>
                </a:lnTo>
                <a:lnTo>
                  <a:pt x="874596" y="4744679"/>
                </a:lnTo>
                <a:cubicBezTo>
                  <a:pt x="893646" y="4734360"/>
                  <a:pt x="903171" y="4716501"/>
                  <a:pt x="903171" y="4691100"/>
                </a:cubicBezTo>
                <a:cubicBezTo>
                  <a:pt x="903171" y="4680286"/>
                  <a:pt x="901261" y="4670538"/>
                  <a:pt x="897441" y="4661856"/>
                </a:cubicBezTo>
                <a:cubicBezTo>
                  <a:pt x="893621" y="4653174"/>
                  <a:pt x="888337" y="4646328"/>
                  <a:pt x="881590" y="4641317"/>
                </a:cubicBezTo>
                <a:cubicBezTo>
                  <a:pt x="874844" y="4636307"/>
                  <a:pt x="868171" y="4633231"/>
                  <a:pt x="861573" y="4632090"/>
                </a:cubicBezTo>
                <a:cubicBezTo>
                  <a:pt x="854975" y="4630949"/>
                  <a:pt x="845475" y="4630379"/>
                  <a:pt x="833072" y="4630379"/>
                </a:cubicBezTo>
                <a:close/>
                <a:moveTo>
                  <a:pt x="626350" y="4630379"/>
                </a:moveTo>
                <a:lnTo>
                  <a:pt x="626350" y="4833529"/>
                </a:lnTo>
                <a:lnTo>
                  <a:pt x="749878" y="4833529"/>
                </a:lnTo>
                <a:lnTo>
                  <a:pt x="749878" y="4797215"/>
                </a:lnTo>
                <a:lnTo>
                  <a:pt x="670999" y="4797215"/>
                </a:lnTo>
                <a:lnTo>
                  <a:pt x="670999" y="4747209"/>
                </a:lnTo>
                <a:lnTo>
                  <a:pt x="732316" y="4747209"/>
                </a:lnTo>
                <a:lnTo>
                  <a:pt x="732316" y="4712383"/>
                </a:lnTo>
                <a:lnTo>
                  <a:pt x="670999" y="4712383"/>
                </a:lnTo>
                <a:lnTo>
                  <a:pt x="670999" y="4665204"/>
                </a:lnTo>
                <a:lnTo>
                  <a:pt x="749878" y="4665204"/>
                </a:lnTo>
                <a:lnTo>
                  <a:pt x="749878" y="4630379"/>
                </a:lnTo>
                <a:close/>
                <a:moveTo>
                  <a:pt x="445375" y="4630379"/>
                </a:moveTo>
                <a:lnTo>
                  <a:pt x="445375" y="4746465"/>
                </a:lnTo>
                <a:cubicBezTo>
                  <a:pt x="445375" y="4773452"/>
                  <a:pt x="447509" y="4792279"/>
                  <a:pt x="451775" y="4802945"/>
                </a:cubicBezTo>
                <a:cubicBezTo>
                  <a:pt x="456041" y="4813611"/>
                  <a:pt x="463235" y="4821896"/>
                  <a:pt x="473355" y="4827799"/>
                </a:cubicBezTo>
                <a:cubicBezTo>
                  <a:pt x="483475" y="4833703"/>
                  <a:pt x="497366" y="4836654"/>
                  <a:pt x="515027" y="4836654"/>
                </a:cubicBezTo>
                <a:cubicBezTo>
                  <a:pt x="533878" y="4836654"/>
                  <a:pt x="548687" y="4832636"/>
                  <a:pt x="559452" y="4824599"/>
                </a:cubicBezTo>
                <a:cubicBezTo>
                  <a:pt x="570217" y="4816563"/>
                  <a:pt x="576914" y="4806938"/>
                  <a:pt x="579544" y="4795727"/>
                </a:cubicBezTo>
                <a:cubicBezTo>
                  <a:pt x="582173" y="4784515"/>
                  <a:pt x="583488" y="4767499"/>
                  <a:pt x="583488" y="4744679"/>
                </a:cubicBezTo>
                <a:lnTo>
                  <a:pt x="583488" y="4630379"/>
                </a:lnTo>
                <a:lnTo>
                  <a:pt x="546132" y="4630379"/>
                </a:lnTo>
                <a:lnTo>
                  <a:pt x="546132" y="4746465"/>
                </a:lnTo>
                <a:cubicBezTo>
                  <a:pt x="546132" y="4762935"/>
                  <a:pt x="545636" y="4774196"/>
                  <a:pt x="544644" y="4780249"/>
                </a:cubicBezTo>
                <a:cubicBezTo>
                  <a:pt x="543651" y="4786301"/>
                  <a:pt x="540973" y="4791163"/>
                  <a:pt x="536607" y="4794834"/>
                </a:cubicBezTo>
                <a:cubicBezTo>
                  <a:pt x="532241" y="4798505"/>
                  <a:pt x="526338" y="4800340"/>
                  <a:pt x="518896" y="4800340"/>
                </a:cubicBezTo>
                <a:cubicBezTo>
                  <a:pt x="512050" y="4800340"/>
                  <a:pt x="506271" y="4798679"/>
                  <a:pt x="501558" y="4795355"/>
                </a:cubicBezTo>
                <a:cubicBezTo>
                  <a:pt x="496845" y="4792031"/>
                  <a:pt x="493744" y="4787144"/>
                  <a:pt x="492256" y="4780695"/>
                </a:cubicBezTo>
                <a:cubicBezTo>
                  <a:pt x="490768" y="4774246"/>
                  <a:pt x="490024" y="4762836"/>
                  <a:pt x="490024" y="4746465"/>
                </a:cubicBezTo>
                <a:lnTo>
                  <a:pt x="490024" y="4630379"/>
                </a:lnTo>
                <a:close/>
                <a:moveTo>
                  <a:pt x="4154023" y="4627253"/>
                </a:moveTo>
                <a:cubicBezTo>
                  <a:pt x="4128425" y="4627253"/>
                  <a:pt x="4109127" y="4636530"/>
                  <a:pt x="4096129" y="4655084"/>
                </a:cubicBezTo>
                <a:cubicBezTo>
                  <a:pt x="4083131" y="4673638"/>
                  <a:pt x="4076632" y="4699336"/>
                  <a:pt x="4076632" y="4732177"/>
                </a:cubicBezTo>
                <a:cubicBezTo>
                  <a:pt x="4076632" y="4764721"/>
                  <a:pt x="4083181" y="4790270"/>
                  <a:pt x="4096278" y="4808824"/>
                </a:cubicBezTo>
                <a:cubicBezTo>
                  <a:pt x="4109375" y="4827378"/>
                  <a:pt x="4128425" y="4836654"/>
                  <a:pt x="4153428" y="4836654"/>
                </a:cubicBezTo>
                <a:cubicBezTo>
                  <a:pt x="4173966" y="4836654"/>
                  <a:pt x="4190486" y="4829734"/>
                  <a:pt x="4202988" y="4815893"/>
                </a:cubicBezTo>
                <a:cubicBezTo>
                  <a:pt x="4215489" y="4802052"/>
                  <a:pt x="4222484" y="4784118"/>
                  <a:pt x="4223972" y="4762092"/>
                </a:cubicBezTo>
                <a:lnTo>
                  <a:pt x="4182747" y="4759561"/>
                </a:lnTo>
                <a:cubicBezTo>
                  <a:pt x="4179869" y="4786748"/>
                  <a:pt x="4170295" y="4800340"/>
                  <a:pt x="4154023" y="4800340"/>
                </a:cubicBezTo>
                <a:cubicBezTo>
                  <a:pt x="4143903" y="4800340"/>
                  <a:pt x="4136313" y="4795652"/>
                  <a:pt x="4131252" y="4786276"/>
                </a:cubicBezTo>
                <a:cubicBezTo>
                  <a:pt x="4126192" y="4776900"/>
                  <a:pt x="4123662" y="4759710"/>
                  <a:pt x="4123662" y="4734707"/>
                </a:cubicBezTo>
                <a:cubicBezTo>
                  <a:pt x="4123662" y="4706727"/>
                  <a:pt x="4126415" y="4687876"/>
                  <a:pt x="4131922" y="4678152"/>
                </a:cubicBezTo>
                <a:cubicBezTo>
                  <a:pt x="4137429" y="4668429"/>
                  <a:pt x="4144845" y="4663567"/>
                  <a:pt x="4154172" y="4663567"/>
                </a:cubicBezTo>
                <a:cubicBezTo>
                  <a:pt x="4171932" y="4663567"/>
                  <a:pt x="4181358" y="4678649"/>
                  <a:pt x="4182449" y="4708811"/>
                </a:cubicBezTo>
                <a:lnTo>
                  <a:pt x="4223228" y="4705834"/>
                </a:lnTo>
                <a:cubicBezTo>
                  <a:pt x="4219458" y="4653447"/>
                  <a:pt x="4196389" y="4627253"/>
                  <a:pt x="4154023" y="4627253"/>
                </a:cubicBezTo>
                <a:close/>
                <a:moveTo>
                  <a:pt x="3712152" y="4627253"/>
                </a:moveTo>
                <a:cubicBezTo>
                  <a:pt x="3663039" y="4627253"/>
                  <a:pt x="3638482" y="4662129"/>
                  <a:pt x="3638482" y="4731879"/>
                </a:cubicBezTo>
                <a:cubicBezTo>
                  <a:pt x="3638482" y="4766110"/>
                  <a:pt x="3644684" y="4792130"/>
                  <a:pt x="3657086" y="4809940"/>
                </a:cubicBezTo>
                <a:cubicBezTo>
                  <a:pt x="3669488" y="4827750"/>
                  <a:pt x="3687893" y="4836654"/>
                  <a:pt x="3712301" y="4836654"/>
                </a:cubicBezTo>
                <a:cubicBezTo>
                  <a:pt x="3761414" y="4836654"/>
                  <a:pt x="3785971" y="4801729"/>
                  <a:pt x="3785971" y="4731879"/>
                </a:cubicBezTo>
                <a:cubicBezTo>
                  <a:pt x="3785971" y="4697054"/>
                  <a:pt x="3779671" y="4670910"/>
                  <a:pt x="3767070" y="4653447"/>
                </a:cubicBezTo>
                <a:cubicBezTo>
                  <a:pt x="3754469" y="4635985"/>
                  <a:pt x="3736163" y="4627253"/>
                  <a:pt x="3712152" y="4627253"/>
                </a:cubicBezTo>
                <a:close/>
                <a:moveTo>
                  <a:pt x="3551567" y="4627253"/>
                </a:moveTo>
                <a:cubicBezTo>
                  <a:pt x="3532219" y="4627253"/>
                  <a:pt x="3516667" y="4633083"/>
                  <a:pt x="3504909" y="4644741"/>
                </a:cubicBezTo>
                <a:cubicBezTo>
                  <a:pt x="3493152" y="4656399"/>
                  <a:pt x="3487273" y="4671356"/>
                  <a:pt x="3487273" y="4689612"/>
                </a:cubicBezTo>
                <a:cubicBezTo>
                  <a:pt x="3487273" y="4700328"/>
                  <a:pt x="3489753" y="4709878"/>
                  <a:pt x="3494714" y="4718262"/>
                </a:cubicBezTo>
                <a:cubicBezTo>
                  <a:pt x="3499675" y="4726646"/>
                  <a:pt x="3505976" y="4733095"/>
                  <a:pt x="3513616" y="4737609"/>
                </a:cubicBezTo>
                <a:cubicBezTo>
                  <a:pt x="3521256" y="4742124"/>
                  <a:pt x="3532864" y="4747159"/>
                  <a:pt x="3548441" y="4752715"/>
                </a:cubicBezTo>
                <a:cubicBezTo>
                  <a:pt x="3560546" y="4757081"/>
                  <a:pt x="3568285" y="4761224"/>
                  <a:pt x="3571659" y="4765142"/>
                </a:cubicBezTo>
                <a:cubicBezTo>
                  <a:pt x="3575032" y="4769062"/>
                  <a:pt x="3576719" y="4773502"/>
                  <a:pt x="3576719" y="4778463"/>
                </a:cubicBezTo>
                <a:cubicBezTo>
                  <a:pt x="3576719" y="4785011"/>
                  <a:pt x="3574313" y="4790294"/>
                  <a:pt x="3569501" y="4794313"/>
                </a:cubicBezTo>
                <a:cubicBezTo>
                  <a:pt x="3564688" y="4798331"/>
                  <a:pt x="3558413" y="4800340"/>
                  <a:pt x="3550674" y="4800340"/>
                </a:cubicBezTo>
                <a:cubicBezTo>
                  <a:pt x="3533707" y="4800340"/>
                  <a:pt x="3522843" y="4790121"/>
                  <a:pt x="3518080" y="4769682"/>
                </a:cubicBezTo>
                <a:lnTo>
                  <a:pt x="3479088" y="4780844"/>
                </a:lnTo>
                <a:cubicBezTo>
                  <a:pt x="3489307" y="4818051"/>
                  <a:pt x="3512822" y="4836654"/>
                  <a:pt x="3549632" y="4836654"/>
                </a:cubicBezTo>
                <a:cubicBezTo>
                  <a:pt x="3571559" y="4836654"/>
                  <a:pt x="3589047" y="4830577"/>
                  <a:pt x="3602094" y="4818423"/>
                </a:cubicBezTo>
                <a:cubicBezTo>
                  <a:pt x="3615141" y="4806269"/>
                  <a:pt x="3621665" y="4790716"/>
                  <a:pt x="3621665" y="4771765"/>
                </a:cubicBezTo>
                <a:cubicBezTo>
                  <a:pt x="3621665" y="4760951"/>
                  <a:pt x="3619358" y="4751450"/>
                  <a:pt x="3614744" y="4743265"/>
                </a:cubicBezTo>
                <a:cubicBezTo>
                  <a:pt x="3610131" y="4735079"/>
                  <a:pt x="3604078" y="4728605"/>
                  <a:pt x="3596587" y="4723843"/>
                </a:cubicBezTo>
                <a:cubicBezTo>
                  <a:pt x="3589096" y="4719080"/>
                  <a:pt x="3578802" y="4714268"/>
                  <a:pt x="3565705" y="4709406"/>
                </a:cubicBezTo>
                <a:cubicBezTo>
                  <a:pt x="3551319" y="4703850"/>
                  <a:pt x="3541868" y="4699360"/>
                  <a:pt x="3537354" y="4695937"/>
                </a:cubicBezTo>
                <a:cubicBezTo>
                  <a:pt x="3532839" y="4692514"/>
                  <a:pt x="3530582" y="4687926"/>
                  <a:pt x="3530582" y="4682171"/>
                </a:cubicBezTo>
                <a:cubicBezTo>
                  <a:pt x="3530582" y="4677210"/>
                  <a:pt x="3532492" y="4672869"/>
                  <a:pt x="3536312" y="4669148"/>
                </a:cubicBezTo>
                <a:cubicBezTo>
                  <a:pt x="3540132" y="4665428"/>
                  <a:pt x="3545316" y="4663567"/>
                  <a:pt x="3551864" y="4663567"/>
                </a:cubicBezTo>
                <a:cubicBezTo>
                  <a:pt x="3565854" y="4663567"/>
                  <a:pt x="3575478" y="4671951"/>
                  <a:pt x="3580737" y="4688719"/>
                </a:cubicBezTo>
                <a:lnTo>
                  <a:pt x="3617646" y="4674581"/>
                </a:lnTo>
                <a:cubicBezTo>
                  <a:pt x="3608915" y="4643029"/>
                  <a:pt x="3586889" y="4627253"/>
                  <a:pt x="3551567" y="4627253"/>
                </a:cubicBezTo>
                <a:close/>
                <a:moveTo>
                  <a:pt x="3399167" y="4627253"/>
                </a:moveTo>
                <a:cubicBezTo>
                  <a:pt x="3379819" y="4627253"/>
                  <a:pt x="3364267" y="4633083"/>
                  <a:pt x="3352509" y="4644741"/>
                </a:cubicBezTo>
                <a:cubicBezTo>
                  <a:pt x="3340752" y="4656399"/>
                  <a:pt x="3334873" y="4671356"/>
                  <a:pt x="3334873" y="4689612"/>
                </a:cubicBezTo>
                <a:cubicBezTo>
                  <a:pt x="3334873" y="4700328"/>
                  <a:pt x="3337353" y="4709878"/>
                  <a:pt x="3342314" y="4718262"/>
                </a:cubicBezTo>
                <a:cubicBezTo>
                  <a:pt x="3347275" y="4726646"/>
                  <a:pt x="3353576" y="4733095"/>
                  <a:pt x="3361216" y="4737609"/>
                </a:cubicBezTo>
                <a:cubicBezTo>
                  <a:pt x="3368856" y="4742124"/>
                  <a:pt x="3380464" y="4747159"/>
                  <a:pt x="3396041" y="4752715"/>
                </a:cubicBezTo>
                <a:cubicBezTo>
                  <a:pt x="3408146" y="4757081"/>
                  <a:pt x="3415885" y="4761224"/>
                  <a:pt x="3419259" y="4765142"/>
                </a:cubicBezTo>
                <a:cubicBezTo>
                  <a:pt x="3422632" y="4769062"/>
                  <a:pt x="3424319" y="4773502"/>
                  <a:pt x="3424319" y="4778463"/>
                </a:cubicBezTo>
                <a:cubicBezTo>
                  <a:pt x="3424319" y="4785011"/>
                  <a:pt x="3421913" y="4790294"/>
                  <a:pt x="3417101" y="4794313"/>
                </a:cubicBezTo>
                <a:cubicBezTo>
                  <a:pt x="3412288" y="4798331"/>
                  <a:pt x="3406013" y="4800340"/>
                  <a:pt x="3398274" y="4800340"/>
                </a:cubicBezTo>
                <a:cubicBezTo>
                  <a:pt x="3381307" y="4800340"/>
                  <a:pt x="3370443" y="4790121"/>
                  <a:pt x="3365680" y="4769682"/>
                </a:cubicBezTo>
                <a:lnTo>
                  <a:pt x="3326688" y="4780844"/>
                </a:lnTo>
                <a:cubicBezTo>
                  <a:pt x="3336907" y="4818051"/>
                  <a:pt x="3360422" y="4836654"/>
                  <a:pt x="3397232" y="4836654"/>
                </a:cubicBezTo>
                <a:cubicBezTo>
                  <a:pt x="3419159" y="4836654"/>
                  <a:pt x="3436647" y="4830577"/>
                  <a:pt x="3449694" y="4818423"/>
                </a:cubicBezTo>
                <a:cubicBezTo>
                  <a:pt x="3462741" y="4806269"/>
                  <a:pt x="3469265" y="4790716"/>
                  <a:pt x="3469265" y="4771765"/>
                </a:cubicBezTo>
                <a:cubicBezTo>
                  <a:pt x="3469265" y="4760951"/>
                  <a:pt x="3466958" y="4751450"/>
                  <a:pt x="3462344" y="4743265"/>
                </a:cubicBezTo>
                <a:cubicBezTo>
                  <a:pt x="3457731" y="4735079"/>
                  <a:pt x="3451678" y="4728605"/>
                  <a:pt x="3444187" y="4723843"/>
                </a:cubicBezTo>
                <a:cubicBezTo>
                  <a:pt x="3436696" y="4719080"/>
                  <a:pt x="3426402" y="4714268"/>
                  <a:pt x="3413305" y="4709406"/>
                </a:cubicBezTo>
                <a:cubicBezTo>
                  <a:pt x="3398919" y="4703850"/>
                  <a:pt x="3389468" y="4699360"/>
                  <a:pt x="3384954" y="4695937"/>
                </a:cubicBezTo>
                <a:cubicBezTo>
                  <a:pt x="3380439" y="4692514"/>
                  <a:pt x="3378182" y="4687926"/>
                  <a:pt x="3378182" y="4682171"/>
                </a:cubicBezTo>
                <a:cubicBezTo>
                  <a:pt x="3378182" y="4677210"/>
                  <a:pt x="3380092" y="4672869"/>
                  <a:pt x="3383912" y="4669148"/>
                </a:cubicBezTo>
                <a:cubicBezTo>
                  <a:pt x="3387732" y="4665428"/>
                  <a:pt x="3392916" y="4663567"/>
                  <a:pt x="3399464" y="4663567"/>
                </a:cubicBezTo>
                <a:cubicBezTo>
                  <a:pt x="3413454" y="4663567"/>
                  <a:pt x="3423078" y="4671951"/>
                  <a:pt x="3428337" y="4688719"/>
                </a:cubicBezTo>
                <a:lnTo>
                  <a:pt x="3465246" y="4674581"/>
                </a:lnTo>
                <a:cubicBezTo>
                  <a:pt x="3456515" y="4643029"/>
                  <a:pt x="3434489" y="4627253"/>
                  <a:pt x="3399167" y="4627253"/>
                </a:cubicBezTo>
                <a:close/>
                <a:moveTo>
                  <a:pt x="2687173" y="4627253"/>
                </a:moveTo>
                <a:cubicBezTo>
                  <a:pt x="2661575" y="4627253"/>
                  <a:pt x="2642276" y="4636530"/>
                  <a:pt x="2629279" y="4655084"/>
                </a:cubicBezTo>
                <a:cubicBezTo>
                  <a:pt x="2616281" y="4673638"/>
                  <a:pt x="2609783" y="4699336"/>
                  <a:pt x="2609783" y="4732177"/>
                </a:cubicBezTo>
                <a:cubicBezTo>
                  <a:pt x="2609783" y="4764721"/>
                  <a:pt x="2616331" y="4790270"/>
                  <a:pt x="2629428" y="4808824"/>
                </a:cubicBezTo>
                <a:cubicBezTo>
                  <a:pt x="2642525" y="4827378"/>
                  <a:pt x="2661575" y="4836654"/>
                  <a:pt x="2686578" y="4836654"/>
                </a:cubicBezTo>
                <a:cubicBezTo>
                  <a:pt x="2707116" y="4836654"/>
                  <a:pt x="2723636" y="4829734"/>
                  <a:pt x="2736138" y="4815893"/>
                </a:cubicBezTo>
                <a:cubicBezTo>
                  <a:pt x="2748639" y="4802052"/>
                  <a:pt x="2755634" y="4784118"/>
                  <a:pt x="2757122" y="4762092"/>
                </a:cubicBezTo>
                <a:lnTo>
                  <a:pt x="2715897" y="4759561"/>
                </a:lnTo>
                <a:cubicBezTo>
                  <a:pt x="2713019" y="4786748"/>
                  <a:pt x="2703445" y="4800340"/>
                  <a:pt x="2687173" y="4800340"/>
                </a:cubicBezTo>
                <a:cubicBezTo>
                  <a:pt x="2677053" y="4800340"/>
                  <a:pt x="2669463" y="4795652"/>
                  <a:pt x="2664402" y="4786276"/>
                </a:cubicBezTo>
                <a:cubicBezTo>
                  <a:pt x="2659342" y="4776900"/>
                  <a:pt x="2656812" y="4759710"/>
                  <a:pt x="2656812" y="4734707"/>
                </a:cubicBezTo>
                <a:cubicBezTo>
                  <a:pt x="2656812" y="4706727"/>
                  <a:pt x="2659566" y="4687876"/>
                  <a:pt x="2665072" y="4678152"/>
                </a:cubicBezTo>
                <a:cubicBezTo>
                  <a:pt x="2670579" y="4668429"/>
                  <a:pt x="2677995" y="4663567"/>
                  <a:pt x="2687322" y="4663567"/>
                </a:cubicBezTo>
                <a:cubicBezTo>
                  <a:pt x="2705082" y="4663567"/>
                  <a:pt x="2714508" y="4678649"/>
                  <a:pt x="2715599" y="4708811"/>
                </a:cubicBezTo>
                <a:lnTo>
                  <a:pt x="2756378" y="4705834"/>
                </a:lnTo>
                <a:cubicBezTo>
                  <a:pt x="2752608" y="4653447"/>
                  <a:pt x="2729540" y="4627253"/>
                  <a:pt x="2687173" y="4627253"/>
                </a:cubicBezTo>
                <a:close/>
                <a:moveTo>
                  <a:pt x="1769052" y="4627253"/>
                </a:moveTo>
                <a:cubicBezTo>
                  <a:pt x="1719939" y="4627253"/>
                  <a:pt x="1695383" y="4662129"/>
                  <a:pt x="1695383" y="4731879"/>
                </a:cubicBezTo>
                <a:cubicBezTo>
                  <a:pt x="1695383" y="4766110"/>
                  <a:pt x="1701584" y="4792130"/>
                  <a:pt x="1713986" y="4809940"/>
                </a:cubicBezTo>
                <a:cubicBezTo>
                  <a:pt x="1726389" y="4827750"/>
                  <a:pt x="1744794" y="4836654"/>
                  <a:pt x="1769201" y="4836654"/>
                </a:cubicBezTo>
                <a:cubicBezTo>
                  <a:pt x="1818315" y="4836654"/>
                  <a:pt x="1842871" y="4801729"/>
                  <a:pt x="1842871" y="4731879"/>
                </a:cubicBezTo>
                <a:cubicBezTo>
                  <a:pt x="1842871" y="4697054"/>
                  <a:pt x="1836571" y="4670910"/>
                  <a:pt x="1823970" y="4653447"/>
                </a:cubicBezTo>
                <a:cubicBezTo>
                  <a:pt x="1811370" y="4635985"/>
                  <a:pt x="1793063" y="4627253"/>
                  <a:pt x="1769052" y="4627253"/>
                </a:cubicBezTo>
                <a:close/>
                <a:moveTo>
                  <a:pt x="336284" y="4627253"/>
                </a:moveTo>
                <a:cubicBezTo>
                  <a:pt x="310190" y="4627253"/>
                  <a:pt x="290470" y="4637001"/>
                  <a:pt x="277125" y="4656498"/>
                </a:cubicBezTo>
                <a:cubicBezTo>
                  <a:pt x="263780" y="4675994"/>
                  <a:pt x="257108" y="4702461"/>
                  <a:pt x="257108" y="4735898"/>
                </a:cubicBezTo>
                <a:cubicBezTo>
                  <a:pt x="257108" y="4766656"/>
                  <a:pt x="263879" y="4791138"/>
                  <a:pt x="277423" y="4809344"/>
                </a:cubicBezTo>
                <a:cubicBezTo>
                  <a:pt x="290966" y="4827551"/>
                  <a:pt x="309297" y="4836654"/>
                  <a:pt x="332415" y="4836654"/>
                </a:cubicBezTo>
                <a:cubicBezTo>
                  <a:pt x="354243" y="4836654"/>
                  <a:pt x="370614" y="4827874"/>
                  <a:pt x="381528" y="4810312"/>
                </a:cubicBezTo>
                <a:lnTo>
                  <a:pt x="387332" y="4833529"/>
                </a:lnTo>
                <a:lnTo>
                  <a:pt x="406233" y="4833529"/>
                </a:lnTo>
                <a:lnTo>
                  <a:pt x="406233" y="4725182"/>
                </a:lnTo>
                <a:lnTo>
                  <a:pt x="335689" y="4725182"/>
                </a:lnTo>
                <a:lnTo>
                  <a:pt x="335689" y="4760008"/>
                </a:lnTo>
                <a:lnTo>
                  <a:pt x="366050" y="4760008"/>
                </a:lnTo>
                <a:cubicBezTo>
                  <a:pt x="365951" y="4786896"/>
                  <a:pt x="356822" y="4800340"/>
                  <a:pt x="338666" y="4800340"/>
                </a:cubicBezTo>
                <a:cubicBezTo>
                  <a:pt x="327355" y="4800340"/>
                  <a:pt x="318772" y="4795380"/>
                  <a:pt x="312918" y="4785458"/>
                </a:cubicBezTo>
                <a:cubicBezTo>
                  <a:pt x="307064" y="4775536"/>
                  <a:pt x="304137" y="4758421"/>
                  <a:pt x="304137" y="4734112"/>
                </a:cubicBezTo>
                <a:cubicBezTo>
                  <a:pt x="304137" y="4706727"/>
                  <a:pt x="307139" y="4688124"/>
                  <a:pt x="313141" y="4678301"/>
                </a:cubicBezTo>
                <a:cubicBezTo>
                  <a:pt x="319144" y="4668479"/>
                  <a:pt x="327156" y="4663567"/>
                  <a:pt x="337177" y="4663567"/>
                </a:cubicBezTo>
                <a:cubicBezTo>
                  <a:pt x="353648" y="4663567"/>
                  <a:pt x="363272" y="4676863"/>
                  <a:pt x="366050" y="4703453"/>
                </a:cubicBezTo>
                <a:lnTo>
                  <a:pt x="406233" y="4696905"/>
                </a:lnTo>
                <a:cubicBezTo>
                  <a:pt x="401173" y="4650470"/>
                  <a:pt x="377857" y="4627253"/>
                  <a:pt x="336284" y="4627253"/>
                </a:cubicBezTo>
                <a:close/>
                <a:moveTo>
                  <a:pt x="2977144" y="3278872"/>
                </a:moveTo>
                <a:lnTo>
                  <a:pt x="2999230" y="3358061"/>
                </a:lnTo>
                <a:lnTo>
                  <a:pt x="2955064" y="3358061"/>
                </a:lnTo>
                <a:close/>
                <a:moveTo>
                  <a:pt x="1786519" y="3278872"/>
                </a:moveTo>
                <a:lnTo>
                  <a:pt x="1808605" y="3358061"/>
                </a:lnTo>
                <a:lnTo>
                  <a:pt x="1764439" y="3358061"/>
                </a:lnTo>
                <a:close/>
                <a:moveTo>
                  <a:pt x="1200520" y="3256467"/>
                </a:moveTo>
                <a:lnTo>
                  <a:pt x="1239118" y="3256467"/>
                </a:lnTo>
                <a:cubicBezTo>
                  <a:pt x="1260583" y="3256467"/>
                  <a:pt x="1271316" y="3265200"/>
                  <a:pt x="1271316" y="3282666"/>
                </a:cubicBezTo>
                <a:cubicBezTo>
                  <a:pt x="1271316" y="3291199"/>
                  <a:pt x="1268116" y="3297665"/>
                  <a:pt x="1261716" y="3302065"/>
                </a:cubicBezTo>
                <a:cubicBezTo>
                  <a:pt x="1255317" y="3306464"/>
                  <a:pt x="1246851" y="3308664"/>
                  <a:pt x="1236318" y="3308664"/>
                </a:cubicBezTo>
                <a:lnTo>
                  <a:pt x="1200520" y="3308664"/>
                </a:lnTo>
                <a:close/>
                <a:moveTo>
                  <a:pt x="2436067" y="3256267"/>
                </a:moveTo>
                <a:cubicBezTo>
                  <a:pt x="2461533" y="3256267"/>
                  <a:pt x="2474265" y="3279999"/>
                  <a:pt x="2474265" y="3327463"/>
                </a:cubicBezTo>
                <a:cubicBezTo>
                  <a:pt x="2474265" y="3360261"/>
                  <a:pt x="2471165" y="3382826"/>
                  <a:pt x="2464966" y="3395159"/>
                </a:cubicBezTo>
                <a:cubicBezTo>
                  <a:pt x="2458766" y="3407491"/>
                  <a:pt x="2448600" y="3413658"/>
                  <a:pt x="2434468" y="3413658"/>
                </a:cubicBezTo>
                <a:cubicBezTo>
                  <a:pt x="2408069" y="3413658"/>
                  <a:pt x="2394870" y="3388259"/>
                  <a:pt x="2394870" y="3337463"/>
                </a:cubicBezTo>
                <a:cubicBezTo>
                  <a:pt x="2394870" y="3283332"/>
                  <a:pt x="2408603" y="3256267"/>
                  <a:pt x="2436067" y="3256267"/>
                </a:cubicBezTo>
                <a:close/>
                <a:moveTo>
                  <a:pt x="3355100" y="3198471"/>
                </a:moveTo>
                <a:lnTo>
                  <a:pt x="3355100" y="3471454"/>
                </a:lnTo>
                <a:lnTo>
                  <a:pt x="3438895" y="3471454"/>
                </a:lnTo>
                <a:lnTo>
                  <a:pt x="3438895" y="3198471"/>
                </a:lnTo>
                <a:close/>
                <a:moveTo>
                  <a:pt x="3136025" y="3198471"/>
                </a:moveTo>
                <a:lnTo>
                  <a:pt x="3136025" y="3471454"/>
                </a:lnTo>
                <a:lnTo>
                  <a:pt x="3327413" y="3471454"/>
                </a:lnTo>
                <a:lnTo>
                  <a:pt x="3327413" y="3404458"/>
                </a:lnTo>
                <a:lnTo>
                  <a:pt x="3219820" y="3404458"/>
                </a:lnTo>
                <a:lnTo>
                  <a:pt x="3219820" y="3198471"/>
                </a:lnTo>
                <a:close/>
                <a:moveTo>
                  <a:pt x="2940674" y="3198471"/>
                </a:moveTo>
                <a:lnTo>
                  <a:pt x="2856401" y="3471454"/>
                </a:lnTo>
                <a:lnTo>
                  <a:pt x="2924428" y="3471454"/>
                </a:lnTo>
                <a:lnTo>
                  <a:pt x="2940818" y="3417658"/>
                </a:lnTo>
                <a:lnTo>
                  <a:pt x="3013948" y="3417658"/>
                </a:lnTo>
                <a:lnTo>
                  <a:pt x="3029375" y="3471454"/>
                </a:lnTo>
                <a:lnTo>
                  <a:pt x="3114885" y="3471454"/>
                </a:lnTo>
                <a:lnTo>
                  <a:pt x="3029269" y="3198471"/>
                </a:lnTo>
                <a:close/>
                <a:moveTo>
                  <a:pt x="2602625" y="3198471"/>
                </a:moveTo>
                <a:lnTo>
                  <a:pt x="2602625" y="3471454"/>
                </a:lnTo>
                <a:lnTo>
                  <a:pt x="2670621" y="3471454"/>
                </a:lnTo>
                <a:lnTo>
                  <a:pt x="2670621" y="3339262"/>
                </a:lnTo>
                <a:cubicBezTo>
                  <a:pt x="2670621" y="3326996"/>
                  <a:pt x="2668421" y="3312064"/>
                  <a:pt x="2664021" y="3294465"/>
                </a:cubicBezTo>
                <a:cubicBezTo>
                  <a:pt x="2673779" y="3316580"/>
                  <a:pt x="2683455" y="3335372"/>
                  <a:pt x="2693051" y="3350840"/>
                </a:cubicBezTo>
                <a:lnTo>
                  <a:pt x="2767815" y="3471454"/>
                </a:lnTo>
                <a:lnTo>
                  <a:pt x="2836011" y="3471454"/>
                </a:lnTo>
                <a:lnTo>
                  <a:pt x="2836011" y="3198471"/>
                </a:lnTo>
                <a:lnTo>
                  <a:pt x="2767815" y="3198471"/>
                </a:lnTo>
                <a:lnTo>
                  <a:pt x="2767815" y="3279266"/>
                </a:lnTo>
                <a:cubicBezTo>
                  <a:pt x="2767815" y="3303665"/>
                  <a:pt x="2769948" y="3327530"/>
                  <a:pt x="2774214" y="3350862"/>
                </a:cubicBezTo>
                <a:cubicBezTo>
                  <a:pt x="2767688" y="3335792"/>
                  <a:pt x="2758090" y="3318324"/>
                  <a:pt x="2745422" y="3298459"/>
                </a:cubicBezTo>
                <a:lnTo>
                  <a:pt x="2681820" y="3198471"/>
                </a:lnTo>
                <a:close/>
                <a:moveTo>
                  <a:pt x="2183525" y="3198471"/>
                </a:moveTo>
                <a:lnTo>
                  <a:pt x="2183525" y="3471454"/>
                </a:lnTo>
                <a:lnTo>
                  <a:pt x="2267320" y="3471454"/>
                </a:lnTo>
                <a:lnTo>
                  <a:pt x="2267320" y="3198471"/>
                </a:lnTo>
                <a:close/>
                <a:moveTo>
                  <a:pt x="1937601" y="3198471"/>
                </a:moveTo>
                <a:lnTo>
                  <a:pt x="1937601" y="3261667"/>
                </a:lnTo>
                <a:lnTo>
                  <a:pt x="2049369" y="3261667"/>
                </a:lnTo>
                <a:lnTo>
                  <a:pt x="1928401" y="3419257"/>
                </a:lnTo>
                <a:lnTo>
                  <a:pt x="1928401" y="3471454"/>
                </a:lnTo>
                <a:lnTo>
                  <a:pt x="2155587" y="3471454"/>
                </a:lnTo>
                <a:lnTo>
                  <a:pt x="2155587" y="3407058"/>
                </a:lnTo>
                <a:lnTo>
                  <a:pt x="2034332" y="3407058"/>
                </a:lnTo>
                <a:lnTo>
                  <a:pt x="2151787" y="3251468"/>
                </a:lnTo>
                <a:lnTo>
                  <a:pt x="2151787" y="3198471"/>
                </a:lnTo>
                <a:close/>
                <a:moveTo>
                  <a:pt x="1750049" y="3198471"/>
                </a:moveTo>
                <a:lnTo>
                  <a:pt x="1665777" y="3471454"/>
                </a:lnTo>
                <a:lnTo>
                  <a:pt x="1733804" y="3471454"/>
                </a:lnTo>
                <a:lnTo>
                  <a:pt x="1750193" y="3417658"/>
                </a:lnTo>
                <a:lnTo>
                  <a:pt x="1823323" y="3417658"/>
                </a:lnTo>
                <a:lnTo>
                  <a:pt x="1838750" y="3471454"/>
                </a:lnTo>
                <a:lnTo>
                  <a:pt x="1924261" y="3471454"/>
                </a:lnTo>
                <a:lnTo>
                  <a:pt x="1838644" y="3198471"/>
                </a:lnTo>
                <a:close/>
                <a:moveTo>
                  <a:pt x="1402475" y="3198471"/>
                </a:moveTo>
                <a:lnTo>
                  <a:pt x="1402475" y="3471454"/>
                </a:lnTo>
                <a:lnTo>
                  <a:pt x="1470471" y="3471454"/>
                </a:lnTo>
                <a:lnTo>
                  <a:pt x="1470471" y="3339262"/>
                </a:lnTo>
                <a:cubicBezTo>
                  <a:pt x="1470471" y="3326996"/>
                  <a:pt x="1468271" y="3312064"/>
                  <a:pt x="1463872" y="3294465"/>
                </a:cubicBezTo>
                <a:cubicBezTo>
                  <a:pt x="1473629" y="3316580"/>
                  <a:pt x="1483306" y="3335372"/>
                  <a:pt x="1492901" y="3350840"/>
                </a:cubicBezTo>
                <a:lnTo>
                  <a:pt x="1567665" y="3471454"/>
                </a:lnTo>
                <a:lnTo>
                  <a:pt x="1635861" y="3471454"/>
                </a:lnTo>
                <a:lnTo>
                  <a:pt x="1635861" y="3198471"/>
                </a:lnTo>
                <a:lnTo>
                  <a:pt x="1567665" y="3198471"/>
                </a:lnTo>
                <a:lnTo>
                  <a:pt x="1567665" y="3279266"/>
                </a:lnTo>
                <a:cubicBezTo>
                  <a:pt x="1567665" y="3303665"/>
                  <a:pt x="1569798" y="3327530"/>
                  <a:pt x="1574065" y="3350862"/>
                </a:cubicBezTo>
                <a:cubicBezTo>
                  <a:pt x="1567538" y="3335792"/>
                  <a:pt x="1557941" y="3318324"/>
                  <a:pt x="1545273" y="3298459"/>
                </a:cubicBezTo>
                <a:lnTo>
                  <a:pt x="1481670" y="3198471"/>
                </a:lnTo>
                <a:close/>
                <a:moveTo>
                  <a:pt x="1116725" y="3198471"/>
                </a:moveTo>
                <a:lnTo>
                  <a:pt x="1116725" y="3471454"/>
                </a:lnTo>
                <a:lnTo>
                  <a:pt x="1200520" y="3471454"/>
                </a:lnTo>
                <a:lnTo>
                  <a:pt x="1200520" y="3367061"/>
                </a:lnTo>
                <a:lnTo>
                  <a:pt x="1226943" y="3367061"/>
                </a:lnTo>
                <a:lnTo>
                  <a:pt x="1266816" y="3471454"/>
                </a:lnTo>
                <a:lnTo>
                  <a:pt x="1359710" y="3471454"/>
                </a:lnTo>
                <a:lnTo>
                  <a:pt x="1310313" y="3352461"/>
                </a:lnTo>
                <a:cubicBezTo>
                  <a:pt x="1329779" y="3343262"/>
                  <a:pt x="1342711" y="3332629"/>
                  <a:pt x="1349111" y="3320564"/>
                </a:cubicBezTo>
                <a:cubicBezTo>
                  <a:pt x="1355511" y="3308497"/>
                  <a:pt x="1358710" y="3294598"/>
                  <a:pt x="1358710" y="3278866"/>
                </a:cubicBezTo>
                <a:cubicBezTo>
                  <a:pt x="1358710" y="3254734"/>
                  <a:pt x="1350011" y="3235302"/>
                  <a:pt x="1332612" y="3220570"/>
                </a:cubicBezTo>
                <a:cubicBezTo>
                  <a:pt x="1315213" y="3205837"/>
                  <a:pt x="1290781" y="3198471"/>
                  <a:pt x="1259316" y="3198471"/>
                </a:cubicBezTo>
                <a:close/>
                <a:moveTo>
                  <a:pt x="878600" y="3198471"/>
                </a:moveTo>
                <a:lnTo>
                  <a:pt x="878600" y="3471454"/>
                </a:lnTo>
                <a:lnTo>
                  <a:pt x="1083988" y="3471454"/>
                </a:lnTo>
                <a:lnTo>
                  <a:pt x="1083988" y="3406258"/>
                </a:lnTo>
                <a:lnTo>
                  <a:pt x="960795" y="3406258"/>
                </a:lnTo>
                <a:lnTo>
                  <a:pt x="960795" y="3361661"/>
                </a:lnTo>
                <a:lnTo>
                  <a:pt x="1060389" y="3361661"/>
                </a:lnTo>
                <a:lnTo>
                  <a:pt x="1060389" y="3301065"/>
                </a:lnTo>
                <a:lnTo>
                  <a:pt x="960795" y="3301065"/>
                </a:lnTo>
                <a:lnTo>
                  <a:pt x="960795" y="3261467"/>
                </a:lnTo>
                <a:lnTo>
                  <a:pt x="1083988" y="3261467"/>
                </a:lnTo>
                <a:lnTo>
                  <a:pt x="1083988" y="3198471"/>
                </a:lnTo>
                <a:close/>
                <a:moveTo>
                  <a:pt x="664301" y="3198471"/>
                </a:moveTo>
                <a:lnTo>
                  <a:pt x="664301" y="3263867"/>
                </a:lnTo>
                <a:lnTo>
                  <a:pt x="720898" y="3263867"/>
                </a:lnTo>
                <a:lnTo>
                  <a:pt x="720898" y="3471454"/>
                </a:lnTo>
                <a:lnTo>
                  <a:pt x="800293" y="3471454"/>
                </a:lnTo>
                <a:lnTo>
                  <a:pt x="800293" y="3263867"/>
                </a:lnTo>
                <a:lnTo>
                  <a:pt x="856890" y="3263867"/>
                </a:lnTo>
                <a:lnTo>
                  <a:pt x="856890" y="3198471"/>
                </a:lnTo>
                <a:close/>
                <a:moveTo>
                  <a:pt x="402350" y="3198471"/>
                </a:moveTo>
                <a:lnTo>
                  <a:pt x="402350" y="3471454"/>
                </a:lnTo>
                <a:lnTo>
                  <a:pt x="470346" y="3471454"/>
                </a:lnTo>
                <a:lnTo>
                  <a:pt x="470346" y="3339262"/>
                </a:lnTo>
                <a:cubicBezTo>
                  <a:pt x="470346" y="3326996"/>
                  <a:pt x="468146" y="3312064"/>
                  <a:pt x="463746" y="3294465"/>
                </a:cubicBezTo>
                <a:cubicBezTo>
                  <a:pt x="473504" y="3316580"/>
                  <a:pt x="483180" y="3335372"/>
                  <a:pt x="492776" y="3350840"/>
                </a:cubicBezTo>
                <a:lnTo>
                  <a:pt x="567540" y="3471454"/>
                </a:lnTo>
                <a:lnTo>
                  <a:pt x="635736" y="3471454"/>
                </a:lnTo>
                <a:lnTo>
                  <a:pt x="635736" y="3198471"/>
                </a:lnTo>
                <a:lnTo>
                  <a:pt x="567540" y="3198471"/>
                </a:lnTo>
                <a:lnTo>
                  <a:pt x="567540" y="3279266"/>
                </a:lnTo>
                <a:cubicBezTo>
                  <a:pt x="567540" y="3303665"/>
                  <a:pt x="569673" y="3327530"/>
                  <a:pt x="573940" y="3350862"/>
                </a:cubicBezTo>
                <a:cubicBezTo>
                  <a:pt x="567413" y="3335792"/>
                  <a:pt x="557816" y="3318324"/>
                  <a:pt x="545148" y="3298459"/>
                </a:cubicBezTo>
                <a:lnTo>
                  <a:pt x="481545" y="3198471"/>
                </a:lnTo>
                <a:close/>
                <a:moveTo>
                  <a:pt x="269000" y="3198471"/>
                </a:moveTo>
                <a:lnTo>
                  <a:pt x="269000" y="3471454"/>
                </a:lnTo>
                <a:lnTo>
                  <a:pt x="352795" y="3471454"/>
                </a:lnTo>
                <a:lnTo>
                  <a:pt x="352795" y="3198471"/>
                </a:lnTo>
                <a:close/>
                <a:moveTo>
                  <a:pt x="2435668" y="3194271"/>
                </a:moveTo>
                <a:cubicBezTo>
                  <a:pt x="2394603" y="3194271"/>
                  <a:pt x="2362505" y="3207570"/>
                  <a:pt x="2339373" y="3234169"/>
                </a:cubicBezTo>
                <a:cubicBezTo>
                  <a:pt x="2316241" y="3260767"/>
                  <a:pt x="2304675" y="3294465"/>
                  <a:pt x="2304675" y="3335263"/>
                </a:cubicBezTo>
                <a:cubicBezTo>
                  <a:pt x="2304675" y="3377927"/>
                  <a:pt x="2316775" y="3411991"/>
                  <a:pt x="2340973" y="3437456"/>
                </a:cubicBezTo>
                <a:cubicBezTo>
                  <a:pt x="2365172" y="3462921"/>
                  <a:pt x="2396470" y="3475654"/>
                  <a:pt x="2434868" y="3475654"/>
                </a:cubicBezTo>
                <a:cubicBezTo>
                  <a:pt x="2472999" y="3475654"/>
                  <a:pt x="2504130" y="3462588"/>
                  <a:pt x="2528262" y="3436456"/>
                </a:cubicBezTo>
                <a:cubicBezTo>
                  <a:pt x="2552394" y="3410325"/>
                  <a:pt x="2564460" y="3375593"/>
                  <a:pt x="2564460" y="3332263"/>
                </a:cubicBezTo>
                <a:cubicBezTo>
                  <a:pt x="2564460" y="3290399"/>
                  <a:pt x="2552494" y="3256934"/>
                  <a:pt x="2528562" y="3231869"/>
                </a:cubicBezTo>
                <a:cubicBezTo>
                  <a:pt x="2504630" y="3206804"/>
                  <a:pt x="2473665" y="3194271"/>
                  <a:pt x="2435668" y="3194271"/>
                </a:cubicBezTo>
                <a:close/>
                <a:moveTo>
                  <a:pt x="841495" y="2875286"/>
                </a:moveTo>
                <a:lnTo>
                  <a:pt x="879493" y="2875286"/>
                </a:lnTo>
                <a:cubicBezTo>
                  <a:pt x="891759" y="2875286"/>
                  <a:pt x="900192" y="2877919"/>
                  <a:pt x="904792" y="2883185"/>
                </a:cubicBezTo>
                <a:cubicBezTo>
                  <a:pt x="909391" y="2888452"/>
                  <a:pt x="911691" y="2894218"/>
                  <a:pt x="911691" y="2900484"/>
                </a:cubicBezTo>
                <a:cubicBezTo>
                  <a:pt x="911691" y="2906751"/>
                  <a:pt x="909325" y="2912384"/>
                  <a:pt x="904592" y="2917383"/>
                </a:cubicBezTo>
                <a:cubicBezTo>
                  <a:pt x="899859" y="2922383"/>
                  <a:pt x="892426" y="2924883"/>
                  <a:pt x="882293" y="2924883"/>
                </a:cubicBezTo>
                <a:lnTo>
                  <a:pt x="841495" y="2924883"/>
                </a:lnTo>
                <a:close/>
                <a:moveTo>
                  <a:pt x="841495" y="2771292"/>
                </a:moveTo>
                <a:lnTo>
                  <a:pt x="878893" y="2771292"/>
                </a:lnTo>
                <a:cubicBezTo>
                  <a:pt x="897559" y="2771292"/>
                  <a:pt x="906892" y="2778892"/>
                  <a:pt x="906892" y="2794091"/>
                </a:cubicBezTo>
                <a:cubicBezTo>
                  <a:pt x="906892" y="2799691"/>
                  <a:pt x="904892" y="2804957"/>
                  <a:pt x="900892" y="2809890"/>
                </a:cubicBezTo>
                <a:cubicBezTo>
                  <a:pt x="896892" y="2814823"/>
                  <a:pt x="890026" y="2817289"/>
                  <a:pt x="880293" y="2817289"/>
                </a:cubicBezTo>
                <a:lnTo>
                  <a:pt x="841495" y="2817289"/>
                </a:lnTo>
                <a:close/>
                <a:moveTo>
                  <a:pt x="2648320" y="2770692"/>
                </a:moveTo>
                <a:lnTo>
                  <a:pt x="2686917" y="2770692"/>
                </a:lnTo>
                <a:cubicBezTo>
                  <a:pt x="2708383" y="2770692"/>
                  <a:pt x="2719115" y="2779425"/>
                  <a:pt x="2719115" y="2796891"/>
                </a:cubicBezTo>
                <a:cubicBezTo>
                  <a:pt x="2719115" y="2805423"/>
                  <a:pt x="2715915" y="2811890"/>
                  <a:pt x="2709516" y="2816290"/>
                </a:cubicBezTo>
                <a:cubicBezTo>
                  <a:pt x="2703117" y="2820689"/>
                  <a:pt x="2694650" y="2822889"/>
                  <a:pt x="2684117" y="2822889"/>
                </a:cubicBezTo>
                <a:lnTo>
                  <a:pt x="2648320" y="2822889"/>
                </a:lnTo>
                <a:close/>
                <a:moveTo>
                  <a:pt x="1352920" y="2770692"/>
                </a:moveTo>
                <a:lnTo>
                  <a:pt x="1391518" y="2770692"/>
                </a:lnTo>
                <a:cubicBezTo>
                  <a:pt x="1412983" y="2770692"/>
                  <a:pt x="1423716" y="2779425"/>
                  <a:pt x="1423716" y="2796891"/>
                </a:cubicBezTo>
                <a:cubicBezTo>
                  <a:pt x="1423716" y="2805423"/>
                  <a:pt x="1420516" y="2811890"/>
                  <a:pt x="1414116" y="2816290"/>
                </a:cubicBezTo>
                <a:cubicBezTo>
                  <a:pt x="1407717" y="2820689"/>
                  <a:pt x="1399251" y="2822889"/>
                  <a:pt x="1388718" y="2822889"/>
                </a:cubicBezTo>
                <a:lnTo>
                  <a:pt x="1352920" y="2822889"/>
                </a:lnTo>
                <a:close/>
                <a:moveTo>
                  <a:pt x="4626818" y="2770493"/>
                </a:moveTo>
                <a:cubicBezTo>
                  <a:pt x="4652283" y="2770493"/>
                  <a:pt x="4665015" y="2794224"/>
                  <a:pt x="4665015" y="2841688"/>
                </a:cubicBezTo>
                <a:cubicBezTo>
                  <a:pt x="4665015" y="2874486"/>
                  <a:pt x="4661915" y="2897051"/>
                  <a:pt x="4655716" y="2909384"/>
                </a:cubicBezTo>
                <a:cubicBezTo>
                  <a:pt x="4649516" y="2921716"/>
                  <a:pt x="4639350" y="2927883"/>
                  <a:pt x="4625218" y="2927883"/>
                </a:cubicBezTo>
                <a:cubicBezTo>
                  <a:pt x="4598819" y="2927883"/>
                  <a:pt x="4585620" y="2902484"/>
                  <a:pt x="4585620" y="2851687"/>
                </a:cubicBezTo>
                <a:cubicBezTo>
                  <a:pt x="4585620" y="2797557"/>
                  <a:pt x="4599353" y="2770493"/>
                  <a:pt x="4626818" y="2770493"/>
                </a:cubicBezTo>
                <a:close/>
                <a:moveTo>
                  <a:pt x="6041150" y="2712696"/>
                </a:moveTo>
                <a:lnTo>
                  <a:pt x="6041150" y="2985679"/>
                </a:lnTo>
                <a:lnTo>
                  <a:pt x="6124944" y="2985679"/>
                </a:lnTo>
                <a:lnTo>
                  <a:pt x="6124944" y="2712696"/>
                </a:lnTo>
                <a:close/>
                <a:moveTo>
                  <a:pt x="5636351" y="2712696"/>
                </a:moveTo>
                <a:lnTo>
                  <a:pt x="5636351" y="2778092"/>
                </a:lnTo>
                <a:lnTo>
                  <a:pt x="5692948" y="2778092"/>
                </a:lnTo>
                <a:lnTo>
                  <a:pt x="5692948" y="2985679"/>
                </a:lnTo>
                <a:lnTo>
                  <a:pt x="5772343" y="2985679"/>
                </a:lnTo>
                <a:lnTo>
                  <a:pt x="5772343" y="2778092"/>
                </a:lnTo>
                <a:lnTo>
                  <a:pt x="5826851" y="2778092"/>
                </a:lnTo>
                <a:lnTo>
                  <a:pt x="5828939" y="2778092"/>
                </a:lnTo>
                <a:lnTo>
                  <a:pt x="5883448" y="2778092"/>
                </a:lnTo>
                <a:lnTo>
                  <a:pt x="5883448" y="2985679"/>
                </a:lnTo>
                <a:lnTo>
                  <a:pt x="5962843" y="2985679"/>
                </a:lnTo>
                <a:lnTo>
                  <a:pt x="5962843" y="2778092"/>
                </a:lnTo>
                <a:lnTo>
                  <a:pt x="6019439" y="2778092"/>
                </a:lnTo>
                <a:lnTo>
                  <a:pt x="6019439" y="2712696"/>
                </a:lnTo>
                <a:lnTo>
                  <a:pt x="5828939" y="2712696"/>
                </a:lnTo>
                <a:lnTo>
                  <a:pt x="5826851" y="2712696"/>
                </a:lnTo>
                <a:close/>
                <a:moveTo>
                  <a:pt x="5526800" y="2712696"/>
                </a:moveTo>
                <a:lnTo>
                  <a:pt x="5526800" y="2985679"/>
                </a:lnTo>
                <a:lnTo>
                  <a:pt x="5610594" y="2985679"/>
                </a:lnTo>
                <a:lnTo>
                  <a:pt x="5610594" y="2712696"/>
                </a:lnTo>
                <a:close/>
                <a:moveTo>
                  <a:pt x="5307725" y="2712696"/>
                </a:moveTo>
                <a:lnTo>
                  <a:pt x="5307725" y="2985679"/>
                </a:lnTo>
                <a:lnTo>
                  <a:pt x="5499113" y="2985679"/>
                </a:lnTo>
                <a:lnTo>
                  <a:pt x="5499113" y="2918683"/>
                </a:lnTo>
                <a:lnTo>
                  <a:pt x="5391519" y="2918683"/>
                </a:lnTo>
                <a:lnTo>
                  <a:pt x="5391519" y="2712696"/>
                </a:lnTo>
                <a:close/>
                <a:moveTo>
                  <a:pt x="5079125" y="2712696"/>
                </a:moveTo>
                <a:lnTo>
                  <a:pt x="5079125" y="2985679"/>
                </a:lnTo>
                <a:lnTo>
                  <a:pt x="5160720" y="2985679"/>
                </a:lnTo>
                <a:lnTo>
                  <a:pt x="5160720" y="2883485"/>
                </a:lnTo>
                <a:lnTo>
                  <a:pt x="5249714" y="2883485"/>
                </a:lnTo>
                <a:lnTo>
                  <a:pt x="5249714" y="2822089"/>
                </a:lnTo>
                <a:lnTo>
                  <a:pt x="5160720" y="2822089"/>
                </a:lnTo>
                <a:lnTo>
                  <a:pt x="5160720" y="2777692"/>
                </a:lnTo>
                <a:lnTo>
                  <a:pt x="5276513" y="2777692"/>
                </a:lnTo>
                <a:lnTo>
                  <a:pt x="5276513" y="2712696"/>
                </a:lnTo>
                <a:close/>
                <a:moveTo>
                  <a:pt x="4793375" y="2712696"/>
                </a:moveTo>
                <a:lnTo>
                  <a:pt x="4793375" y="2985679"/>
                </a:lnTo>
                <a:lnTo>
                  <a:pt x="4861371" y="2985679"/>
                </a:lnTo>
                <a:lnTo>
                  <a:pt x="4861371" y="2853487"/>
                </a:lnTo>
                <a:cubicBezTo>
                  <a:pt x="4861371" y="2841221"/>
                  <a:pt x="4859171" y="2826289"/>
                  <a:pt x="4854771" y="2808690"/>
                </a:cubicBezTo>
                <a:cubicBezTo>
                  <a:pt x="4864529" y="2830805"/>
                  <a:pt x="4874205" y="2849597"/>
                  <a:pt x="4883801" y="2865065"/>
                </a:cubicBezTo>
                <a:lnTo>
                  <a:pt x="4958565" y="2985679"/>
                </a:lnTo>
                <a:lnTo>
                  <a:pt x="5026761" y="2985679"/>
                </a:lnTo>
                <a:lnTo>
                  <a:pt x="5026761" y="2712696"/>
                </a:lnTo>
                <a:lnTo>
                  <a:pt x="4958565" y="2712696"/>
                </a:lnTo>
                <a:lnTo>
                  <a:pt x="4958565" y="2793491"/>
                </a:lnTo>
                <a:cubicBezTo>
                  <a:pt x="4958565" y="2817889"/>
                  <a:pt x="4960698" y="2841755"/>
                  <a:pt x="4964964" y="2865087"/>
                </a:cubicBezTo>
                <a:cubicBezTo>
                  <a:pt x="4958438" y="2850017"/>
                  <a:pt x="4948840" y="2832549"/>
                  <a:pt x="4936173" y="2812683"/>
                </a:cubicBezTo>
                <a:lnTo>
                  <a:pt x="4872570" y="2712696"/>
                </a:lnTo>
                <a:close/>
                <a:moveTo>
                  <a:pt x="4031375" y="2712696"/>
                </a:moveTo>
                <a:lnTo>
                  <a:pt x="4031375" y="2985679"/>
                </a:lnTo>
                <a:lnTo>
                  <a:pt x="4115170" y="2985679"/>
                </a:lnTo>
                <a:lnTo>
                  <a:pt x="4115170" y="2712696"/>
                </a:lnTo>
                <a:close/>
                <a:moveTo>
                  <a:pt x="3793250" y="2712696"/>
                </a:moveTo>
                <a:lnTo>
                  <a:pt x="3793250" y="2985679"/>
                </a:lnTo>
                <a:lnTo>
                  <a:pt x="3998637" y="2985679"/>
                </a:lnTo>
                <a:lnTo>
                  <a:pt x="3998637" y="2920483"/>
                </a:lnTo>
                <a:lnTo>
                  <a:pt x="3875445" y="2920483"/>
                </a:lnTo>
                <a:lnTo>
                  <a:pt x="3875445" y="2875886"/>
                </a:lnTo>
                <a:lnTo>
                  <a:pt x="3975039" y="2875886"/>
                </a:lnTo>
                <a:lnTo>
                  <a:pt x="3975039" y="2815290"/>
                </a:lnTo>
                <a:lnTo>
                  <a:pt x="3875445" y="2815290"/>
                </a:lnTo>
                <a:lnTo>
                  <a:pt x="3875445" y="2775692"/>
                </a:lnTo>
                <a:lnTo>
                  <a:pt x="3998637" y="2775692"/>
                </a:lnTo>
                <a:lnTo>
                  <a:pt x="3998637" y="2712696"/>
                </a:lnTo>
                <a:close/>
                <a:moveTo>
                  <a:pt x="3507500" y="2712696"/>
                </a:moveTo>
                <a:lnTo>
                  <a:pt x="3507500" y="2985679"/>
                </a:lnTo>
                <a:lnTo>
                  <a:pt x="3575496" y="2985679"/>
                </a:lnTo>
                <a:lnTo>
                  <a:pt x="3575496" y="2853487"/>
                </a:lnTo>
                <a:cubicBezTo>
                  <a:pt x="3575496" y="2841221"/>
                  <a:pt x="3573296" y="2826289"/>
                  <a:pt x="3568896" y="2808690"/>
                </a:cubicBezTo>
                <a:cubicBezTo>
                  <a:pt x="3578654" y="2830805"/>
                  <a:pt x="3588330" y="2849597"/>
                  <a:pt x="3597925" y="2865065"/>
                </a:cubicBezTo>
                <a:lnTo>
                  <a:pt x="3672690" y="2985679"/>
                </a:lnTo>
                <a:lnTo>
                  <a:pt x="3740885" y="2985679"/>
                </a:lnTo>
                <a:lnTo>
                  <a:pt x="3740885" y="2712696"/>
                </a:lnTo>
                <a:lnTo>
                  <a:pt x="3672690" y="2712696"/>
                </a:lnTo>
                <a:lnTo>
                  <a:pt x="3672690" y="2793491"/>
                </a:lnTo>
                <a:cubicBezTo>
                  <a:pt x="3672690" y="2817889"/>
                  <a:pt x="3674823" y="2841755"/>
                  <a:pt x="3679089" y="2865087"/>
                </a:cubicBezTo>
                <a:cubicBezTo>
                  <a:pt x="3672563" y="2850017"/>
                  <a:pt x="3662965" y="2832549"/>
                  <a:pt x="3650297" y="2812683"/>
                </a:cubicBezTo>
                <a:lnTo>
                  <a:pt x="3586695" y="2712696"/>
                </a:lnTo>
                <a:close/>
                <a:moveTo>
                  <a:pt x="3161127" y="2712696"/>
                </a:moveTo>
                <a:lnTo>
                  <a:pt x="3252971" y="2870086"/>
                </a:lnTo>
                <a:lnTo>
                  <a:pt x="3252971" y="2985679"/>
                </a:lnTo>
                <a:lnTo>
                  <a:pt x="3334366" y="2985679"/>
                </a:lnTo>
                <a:lnTo>
                  <a:pt x="3334366" y="2870086"/>
                </a:lnTo>
                <a:lnTo>
                  <a:pt x="3419811" y="2712696"/>
                </a:lnTo>
                <a:lnTo>
                  <a:pt x="3346537" y="2712696"/>
                </a:lnTo>
                <a:lnTo>
                  <a:pt x="3300668" y="2802681"/>
                </a:lnTo>
                <a:lnTo>
                  <a:pt x="3252818" y="2712696"/>
                </a:lnTo>
                <a:close/>
                <a:moveTo>
                  <a:pt x="2959826" y="2712696"/>
                </a:moveTo>
                <a:lnTo>
                  <a:pt x="2959826" y="2778092"/>
                </a:lnTo>
                <a:lnTo>
                  <a:pt x="3016423" y="2778092"/>
                </a:lnTo>
                <a:lnTo>
                  <a:pt x="3016423" y="2985679"/>
                </a:lnTo>
                <a:lnTo>
                  <a:pt x="3095818" y="2985679"/>
                </a:lnTo>
                <a:lnTo>
                  <a:pt x="3095818" y="2778092"/>
                </a:lnTo>
                <a:lnTo>
                  <a:pt x="3152415" y="2778092"/>
                </a:lnTo>
                <a:lnTo>
                  <a:pt x="3152415" y="2712696"/>
                </a:lnTo>
                <a:close/>
                <a:moveTo>
                  <a:pt x="2850275" y="2712696"/>
                </a:moveTo>
                <a:lnTo>
                  <a:pt x="2850275" y="2985679"/>
                </a:lnTo>
                <a:lnTo>
                  <a:pt x="2934070" y="2985679"/>
                </a:lnTo>
                <a:lnTo>
                  <a:pt x="2934070" y="2712696"/>
                </a:lnTo>
                <a:close/>
                <a:moveTo>
                  <a:pt x="2564525" y="2712696"/>
                </a:moveTo>
                <a:lnTo>
                  <a:pt x="2564525" y="2985679"/>
                </a:lnTo>
                <a:lnTo>
                  <a:pt x="2648320" y="2985679"/>
                </a:lnTo>
                <a:lnTo>
                  <a:pt x="2648320" y="2881286"/>
                </a:lnTo>
                <a:lnTo>
                  <a:pt x="2674743" y="2881286"/>
                </a:lnTo>
                <a:lnTo>
                  <a:pt x="2714616" y="2985679"/>
                </a:lnTo>
                <a:lnTo>
                  <a:pt x="2807510" y="2985679"/>
                </a:lnTo>
                <a:lnTo>
                  <a:pt x="2758113" y="2866687"/>
                </a:lnTo>
                <a:cubicBezTo>
                  <a:pt x="2777579" y="2857487"/>
                  <a:pt x="2790511" y="2846854"/>
                  <a:pt x="2796911" y="2834788"/>
                </a:cubicBezTo>
                <a:cubicBezTo>
                  <a:pt x="2803310" y="2822722"/>
                  <a:pt x="2806510" y="2808823"/>
                  <a:pt x="2806510" y="2793091"/>
                </a:cubicBezTo>
                <a:cubicBezTo>
                  <a:pt x="2806510" y="2768959"/>
                  <a:pt x="2797811" y="2749527"/>
                  <a:pt x="2780412" y="2734794"/>
                </a:cubicBezTo>
                <a:cubicBezTo>
                  <a:pt x="2763013" y="2720062"/>
                  <a:pt x="2738581" y="2712696"/>
                  <a:pt x="2707116" y="2712696"/>
                </a:cubicBezTo>
                <a:close/>
                <a:moveTo>
                  <a:pt x="2295025" y="2712696"/>
                </a:moveTo>
                <a:lnTo>
                  <a:pt x="2295025" y="2897885"/>
                </a:lnTo>
                <a:cubicBezTo>
                  <a:pt x="2295025" y="2930416"/>
                  <a:pt x="2305458" y="2953881"/>
                  <a:pt x="2326323" y="2968280"/>
                </a:cubicBezTo>
                <a:cubicBezTo>
                  <a:pt x="2347188" y="2982679"/>
                  <a:pt x="2374820" y="2989879"/>
                  <a:pt x="2409218" y="2989879"/>
                </a:cubicBezTo>
                <a:cubicBezTo>
                  <a:pt x="2441883" y="2989879"/>
                  <a:pt x="2468381" y="2982379"/>
                  <a:pt x="2488713" y="2967380"/>
                </a:cubicBezTo>
                <a:cubicBezTo>
                  <a:pt x="2509046" y="2952381"/>
                  <a:pt x="2519211" y="2927750"/>
                  <a:pt x="2519211" y="2893485"/>
                </a:cubicBezTo>
                <a:lnTo>
                  <a:pt x="2519211" y="2712696"/>
                </a:lnTo>
                <a:lnTo>
                  <a:pt x="2453215" y="2712696"/>
                </a:lnTo>
                <a:lnTo>
                  <a:pt x="2453215" y="2872486"/>
                </a:lnTo>
                <a:cubicBezTo>
                  <a:pt x="2453215" y="2888352"/>
                  <a:pt x="2452583" y="2899018"/>
                  <a:pt x="2451320" y="2904484"/>
                </a:cubicBezTo>
                <a:cubicBezTo>
                  <a:pt x="2450057" y="2909950"/>
                  <a:pt x="2446201" y="2914850"/>
                  <a:pt x="2439752" y="2919183"/>
                </a:cubicBezTo>
                <a:cubicBezTo>
                  <a:pt x="2433304" y="2923516"/>
                  <a:pt x="2425028" y="2925683"/>
                  <a:pt x="2414924" y="2925683"/>
                </a:cubicBezTo>
                <a:cubicBezTo>
                  <a:pt x="2402822" y="2925683"/>
                  <a:pt x="2394013" y="2922683"/>
                  <a:pt x="2388496" y="2916684"/>
                </a:cubicBezTo>
                <a:cubicBezTo>
                  <a:pt x="2382979" y="2910684"/>
                  <a:pt x="2380220" y="2901151"/>
                  <a:pt x="2380220" y="2888085"/>
                </a:cubicBezTo>
                <a:lnTo>
                  <a:pt x="2380220" y="2712696"/>
                </a:lnTo>
                <a:close/>
                <a:moveTo>
                  <a:pt x="1802525" y="2712696"/>
                </a:moveTo>
                <a:lnTo>
                  <a:pt x="1802525" y="2985679"/>
                </a:lnTo>
                <a:lnTo>
                  <a:pt x="2007913" y="2985679"/>
                </a:lnTo>
                <a:lnTo>
                  <a:pt x="2007913" y="2920483"/>
                </a:lnTo>
                <a:lnTo>
                  <a:pt x="1884720" y="2920483"/>
                </a:lnTo>
                <a:lnTo>
                  <a:pt x="1884720" y="2875886"/>
                </a:lnTo>
                <a:lnTo>
                  <a:pt x="1984314" y="2875886"/>
                </a:lnTo>
                <a:lnTo>
                  <a:pt x="1984314" y="2815290"/>
                </a:lnTo>
                <a:lnTo>
                  <a:pt x="1884720" y="2815290"/>
                </a:lnTo>
                <a:lnTo>
                  <a:pt x="1884720" y="2775692"/>
                </a:lnTo>
                <a:lnTo>
                  <a:pt x="2007913" y="2775692"/>
                </a:lnTo>
                <a:lnTo>
                  <a:pt x="2007913" y="2712696"/>
                </a:lnTo>
                <a:close/>
                <a:moveTo>
                  <a:pt x="1269125" y="2712696"/>
                </a:moveTo>
                <a:lnTo>
                  <a:pt x="1269125" y="2985679"/>
                </a:lnTo>
                <a:lnTo>
                  <a:pt x="1352920" y="2985679"/>
                </a:lnTo>
                <a:lnTo>
                  <a:pt x="1352920" y="2881286"/>
                </a:lnTo>
                <a:lnTo>
                  <a:pt x="1379344" y="2881286"/>
                </a:lnTo>
                <a:lnTo>
                  <a:pt x="1419216" y="2985679"/>
                </a:lnTo>
                <a:lnTo>
                  <a:pt x="1512111" y="2985679"/>
                </a:lnTo>
                <a:lnTo>
                  <a:pt x="1462714" y="2866687"/>
                </a:lnTo>
                <a:cubicBezTo>
                  <a:pt x="1482179" y="2857487"/>
                  <a:pt x="1495111" y="2846854"/>
                  <a:pt x="1501511" y="2834788"/>
                </a:cubicBezTo>
                <a:cubicBezTo>
                  <a:pt x="1507911" y="2822722"/>
                  <a:pt x="1511110" y="2808823"/>
                  <a:pt x="1511110" y="2793091"/>
                </a:cubicBezTo>
                <a:cubicBezTo>
                  <a:pt x="1511110" y="2768959"/>
                  <a:pt x="1502411" y="2749527"/>
                  <a:pt x="1485012" y="2734794"/>
                </a:cubicBezTo>
                <a:cubicBezTo>
                  <a:pt x="1467613" y="2720062"/>
                  <a:pt x="1443181" y="2712696"/>
                  <a:pt x="1411717" y="2712696"/>
                </a:cubicBezTo>
                <a:close/>
                <a:moveTo>
                  <a:pt x="1031000" y="2712696"/>
                </a:moveTo>
                <a:lnTo>
                  <a:pt x="1031000" y="2985679"/>
                </a:lnTo>
                <a:lnTo>
                  <a:pt x="1236388" y="2985679"/>
                </a:lnTo>
                <a:lnTo>
                  <a:pt x="1236388" y="2920483"/>
                </a:lnTo>
                <a:lnTo>
                  <a:pt x="1113195" y="2920483"/>
                </a:lnTo>
                <a:lnTo>
                  <a:pt x="1113195" y="2875886"/>
                </a:lnTo>
                <a:lnTo>
                  <a:pt x="1212789" y="2875886"/>
                </a:lnTo>
                <a:lnTo>
                  <a:pt x="1212789" y="2815290"/>
                </a:lnTo>
                <a:lnTo>
                  <a:pt x="1113195" y="2815290"/>
                </a:lnTo>
                <a:lnTo>
                  <a:pt x="1113195" y="2775692"/>
                </a:lnTo>
                <a:lnTo>
                  <a:pt x="1236388" y="2775692"/>
                </a:lnTo>
                <a:lnTo>
                  <a:pt x="1236388" y="2712696"/>
                </a:lnTo>
                <a:close/>
                <a:moveTo>
                  <a:pt x="764300" y="2712696"/>
                </a:moveTo>
                <a:lnTo>
                  <a:pt x="764300" y="2985679"/>
                </a:lnTo>
                <a:lnTo>
                  <a:pt x="894292" y="2985679"/>
                </a:lnTo>
                <a:cubicBezTo>
                  <a:pt x="935090" y="2985679"/>
                  <a:pt x="961721" y="2977713"/>
                  <a:pt x="974187" y="2961781"/>
                </a:cubicBezTo>
                <a:cubicBezTo>
                  <a:pt x="986653" y="2945848"/>
                  <a:pt x="992886" y="2927750"/>
                  <a:pt x="992886" y="2907484"/>
                </a:cubicBezTo>
                <a:cubicBezTo>
                  <a:pt x="992886" y="2873619"/>
                  <a:pt x="975221" y="2852421"/>
                  <a:pt x="939889" y="2843888"/>
                </a:cubicBezTo>
                <a:cubicBezTo>
                  <a:pt x="955088" y="2839755"/>
                  <a:pt x="966521" y="2832189"/>
                  <a:pt x="974187" y="2821189"/>
                </a:cubicBezTo>
                <a:cubicBezTo>
                  <a:pt x="981854" y="2810190"/>
                  <a:pt x="985687" y="2797891"/>
                  <a:pt x="985687" y="2784291"/>
                </a:cubicBezTo>
                <a:cubicBezTo>
                  <a:pt x="985687" y="2765626"/>
                  <a:pt x="979087" y="2749027"/>
                  <a:pt x="965888" y="2734495"/>
                </a:cubicBezTo>
                <a:cubicBezTo>
                  <a:pt x="952689" y="2719962"/>
                  <a:pt x="931690" y="2712696"/>
                  <a:pt x="902892" y="2712696"/>
                </a:cubicBezTo>
                <a:close/>
                <a:moveTo>
                  <a:pt x="494127" y="2712696"/>
                </a:moveTo>
                <a:lnTo>
                  <a:pt x="585972" y="2870086"/>
                </a:lnTo>
                <a:lnTo>
                  <a:pt x="585972" y="2985679"/>
                </a:lnTo>
                <a:lnTo>
                  <a:pt x="667367" y="2985679"/>
                </a:lnTo>
                <a:lnTo>
                  <a:pt x="667367" y="2870086"/>
                </a:lnTo>
                <a:lnTo>
                  <a:pt x="752811" y="2712696"/>
                </a:lnTo>
                <a:lnTo>
                  <a:pt x="679538" y="2712696"/>
                </a:lnTo>
                <a:lnTo>
                  <a:pt x="633669" y="2802681"/>
                </a:lnTo>
                <a:lnTo>
                  <a:pt x="585818" y="2712696"/>
                </a:lnTo>
                <a:close/>
                <a:moveTo>
                  <a:pt x="4626418" y="2708496"/>
                </a:moveTo>
                <a:cubicBezTo>
                  <a:pt x="4585354" y="2708496"/>
                  <a:pt x="4553256" y="2721795"/>
                  <a:pt x="4530123" y="2748394"/>
                </a:cubicBezTo>
                <a:cubicBezTo>
                  <a:pt x="4506991" y="2774992"/>
                  <a:pt x="4495426" y="2808690"/>
                  <a:pt x="4495426" y="2849487"/>
                </a:cubicBezTo>
                <a:cubicBezTo>
                  <a:pt x="4495426" y="2892152"/>
                  <a:pt x="4507525" y="2926216"/>
                  <a:pt x="4531723" y="2951681"/>
                </a:cubicBezTo>
                <a:cubicBezTo>
                  <a:pt x="4555922" y="2977146"/>
                  <a:pt x="4587220" y="2989879"/>
                  <a:pt x="4625618" y="2989879"/>
                </a:cubicBezTo>
                <a:cubicBezTo>
                  <a:pt x="4663749" y="2989879"/>
                  <a:pt x="4694880" y="2976813"/>
                  <a:pt x="4719012" y="2950681"/>
                </a:cubicBezTo>
                <a:cubicBezTo>
                  <a:pt x="4743144" y="2924550"/>
                  <a:pt x="4755210" y="2889818"/>
                  <a:pt x="4755210" y="2846488"/>
                </a:cubicBezTo>
                <a:cubicBezTo>
                  <a:pt x="4755210" y="2804624"/>
                  <a:pt x="4743244" y="2771159"/>
                  <a:pt x="4719312" y="2746094"/>
                </a:cubicBezTo>
                <a:cubicBezTo>
                  <a:pt x="4695380" y="2721029"/>
                  <a:pt x="4664415" y="2708496"/>
                  <a:pt x="4626418" y="2708496"/>
                </a:cubicBezTo>
                <a:close/>
                <a:moveTo>
                  <a:pt x="4361043" y="2708496"/>
                </a:moveTo>
                <a:cubicBezTo>
                  <a:pt x="4322378" y="2708496"/>
                  <a:pt x="4292247" y="2721629"/>
                  <a:pt x="4270648" y="2747894"/>
                </a:cubicBezTo>
                <a:cubicBezTo>
                  <a:pt x="4249050" y="2774159"/>
                  <a:pt x="4238250" y="2808690"/>
                  <a:pt x="4238250" y="2851487"/>
                </a:cubicBezTo>
                <a:cubicBezTo>
                  <a:pt x="4238250" y="2894685"/>
                  <a:pt x="4249650" y="2928549"/>
                  <a:pt x="4272448" y="2953081"/>
                </a:cubicBezTo>
                <a:cubicBezTo>
                  <a:pt x="4295247" y="2977613"/>
                  <a:pt x="4325178" y="2989879"/>
                  <a:pt x="4362243" y="2989879"/>
                </a:cubicBezTo>
                <a:cubicBezTo>
                  <a:pt x="4393041" y="2989879"/>
                  <a:pt x="4419006" y="2980946"/>
                  <a:pt x="4440138" y="2963081"/>
                </a:cubicBezTo>
                <a:cubicBezTo>
                  <a:pt x="4461270" y="2945215"/>
                  <a:pt x="4473636" y="2919550"/>
                  <a:pt x="4477236" y="2886085"/>
                </a:cubicBezTo>
                <a:lnTo>
                  <a:pt x="4400641" y="2881486"/>
                </a:lnTo>
                <a:cubicBezTo>
                  <a:pt x="4397974" y="2911617"/>
                  <a:pt x="4385575" y="2926683"/>
                  <a:pt x="4363443" y="2926683"/>
                </a:cubicBezTo>
                <a:cubicBezTo>
                  <a:pt x="4351044" y="2926683"/>
                  <a:pt x="4341411" y="2921350"/>
                  <a:pt x="4334545" y="2910684"/>
                </a:cubicBezTo>
                <a:cubicBezTo>
                  <a:pt x="4327678" y="2900018"/>
                  <a:pt x="4324245" y="2879819"/>
                  <a:pt x="4324245" y="2850087"/>
                </a:cubicBezTo>
                <a:cubicBezTo>
                  <a:pt x="4324245" y="2797024"/>
                  <a:pt x="4337444" y="2770493"/>
                  <a:pt x="4363843" y="2770493"/>
                </a:cubicBezTo>
                <a:cubicBezTo>
                  <a:pt x="4373309" y="2770493"/>
                  <a:pt x="4381542" y="2774559"/>
                  <a:pt x="4388541" y="2782692"/>
                </a:cubicBezTo>
                <a:cubicBezTo>
                  <a:pt x="4395541" y="2790824"/>
                  <a:pt x="4399041" y="2804024"/>
                  <a:pt x="4399041" y="2822289"/>
                </a:cubicBezTo>
                <a:lnTo>
                  <a:pt x="4477236" y="2818089"/>
                </a:lnTo>
                <a:cubicBezTo>
                  <a:pt x="4474703" y="2785025"/>
                  <a:pt x="4463737" y="2758493"/>
                  <a:pt x="4444338" y="2738494"/>
                </a:cubicBezTo>
                <a:cubicBezTo>
                  <a:pt x="4424939" y="2718496"/>
                  <a:pt x="4397174" y="2708496"/>
                  <a:pt x="4361043" y="2708496"/>
                </a:cubicBezTo>
                <a:close/>
                <a:moveTo>
                  <a:pt x="2151243" y="2708496"/>
                </a:moveTo>
                <a:cubicBezTo>
                  <a:pt x="2112579" y="2708496"/>
                  <a:pt x="2082448" y="2721629"/>
                  <a:pt x="2060849" y="2747894"/>
                </a:cubicBezTo>
                <a:cubicBezTo>
                  <a:pt x="2039250" y="2774159"/>
                  <a:pt x="2028451" y="2808690"/>
                  <a:pt x="2028451" y="2851487"/>
                </a:cubicBezTo>
                <a:cubicBezTo>
                  <a:pt x="2028451" y="2894685"/>
                  <a:pt x="2039850" y="2928549"/>
                  <a:pt x="2062649" y="2953081"/>
                </a:cubicBezTo>
                <a:cubicBezTo>
                  <a:pt x="2085448" y="2977613"/>
                  <a:pt x="2115379" y="2989879"/>
                  <a:pt x="2152443" y="2989879"/>
                </a:cubicBezTo>
                <a:cubicBezTo>
                  <a:pt x="2183241" y="2989879"/>
                  <a:pt x="2209206" y="2980946"/>
                  <a:pt x="2230338" y="2963081"/>
                </a:cubicBezTo>
                <a:cubicBezTo>
                  <a:pt x="2251470" y="2945215"/>
                  <a:pt x="2263837" y="2919550"/>
                  <a:pt x="2267436" y="2886085"/>
                </a:cubicBezTo>
                <a:lnTo>
                  <a:pt x="2190841" y="2881486"/>
                </a:lnTo>
                <a:cubicBezTo>
                  <a:pt x="2188174" y="2911617"/>
                  <a:pt x="2175775" y="2926683"/>
                  <a:pt x="2153643" y="2926683"/>
                </a:cubicBezTo>
                <a:cubicBezTo>
                  <a:pt x="2141244" y="2926683"/>
                  <a:pt x="2131611" y="2921350"/>
                  <a:pt x="2124745" y="2910684"/>
                </a:cubicBezTo>
                <a:cubicBezTo>
                  <a:pt x="2117878" y="2900018"/>
                  <a:pt x="2114445" y="2879819"/>
                  <a:pt x="2114445" y="2850087"/>
                </a:cubicBezTo>
                <a:cubicBezTo>
                  <a:pt x="2114445" y="2797024"/>
                  <a:pt x="2127645" y="2770493"/>
                  <a:pt x="2154043" y="2770493"/>
                </a:cubicBezTo>
                <a:cubicBezTo>
                  <a:pt x="2163509" y="2770493"/>
                  <a:pt x="2171742" y="2774559"/>
                  <a:pt x="2178742" y="2782692"/>
                </a:cubicBezTo>
                <a:cubicBezTo>
                  <a:pt x="2185741" y="2790824"/>
                  <a:pt x="2189241" y="2804024"/>
                  <a:pt x="2189241" y="2822289"/>
                </a:cubicBezTo>
                <a:lnTo>
                  <a:pt x="2267436" y="2818089"/>
                </a:lnTo>
                <a:cubicBezTo>
                  <a:pt x="2264903" y="2785025"/>
                  <a:pt x="2253937" y="2758493"/>
                  <a:pt x="2234538" y="2738494"/>
                </a:cubicBezTo>
                <a:cubicBezTo>
                  <a:pt x="2215139" y="2718496"/>
                  <a:pt x="2187374" y="2708496"/>
                  <a:pt x="2151243" y="2708496"/>
                </a:cubicBezTo>
                <a:close/>
                <a:moveTo>
                  <a:pt x="1654069" y="2708496"/>
                </a:moveTo>
                <a:cubicBezTo>
                  <a:pt x="1617405" y="2708496"/>
                  <a:pt x="1589306" y="2717032"/>
                  <a:pt x="1569774" y="2734103"/>
                </a:cubicBezTo>
                <a:cubicBezTo>
                  <a:pt x="1550242" y="2751173"/>
                  <a:pt x="1540476" y="2772578"/>
                  <a:pt x="1540476" y="2798316"/>
                </a:cubicBezTo>
                <a:cubicBezTo>
                  <a:pt x="1540476" y="2818321"/>
                  <a:pt x="1547273" y="2835725"/>
                  <a:pt x="1560869" y="2850528"/>
                </a:cubicBezTo>
                <a:cubicBezTo>
                  <a:pt x="1574464" y="2865331"/>
                  <a:pt x="1605196" y="2877320"/>
                  <a:pt x="1653067" y="2886495"/>
                </a:cubicBezTo>
                <a:cubicBezTo>
                  <a:pt x="1665601" y="2889021"/>
                  <a:pt x="1674301" y="2891918"/>
                  <a:pt x="1679168" y="2895185"/>
                </a:cubicBezTo>
                <a:cubicBezTo>
                  <a:pt x="1684034" y="2898451"/>
                  <a:pt x="1686467" y="2903018"/>
                  <a:pt x="1686467" y="2908884"/>
                </a:cubicBezTo>
                <a:cubicBezTo>
                  <a:pt x="1686467" y="2920083"/>
                  <a:pt x="1675934" y="2925683"/>
                  <a:pt x="1654869" y="2925683"/>
                </a:cubicBezTo>
                <a:cubicBezTo>
                  <a:pt x="1627804" y="2925683"/>
                  <a:pt x="1611005" y="2914684"/>
                  <a:pt x="1604472" y="2892685"/>
                </a:cubicBezTo>
                <a:lnTo>
                  <a:pt x="1526677" y="2906684"/>
                </a:lnTo>
                <a:cubicBezTo>
                  <a:pt x="1542276" y="2962147"/>
                  <a:pt x="1583340" y="2989879"/>
                  <a:pt x="1649869" y="2989879"/>
                </a:cubicBezTo>
                <a:cubicBezTo>
                  <a:pt x="1686268" y="2989879"/>
                  <a:pt x="1715665" y="2981307"/>
                  <a:pt x="1738064" y="2964163"/>
                </a:cubicBezTo>
                <a:cubicBezTo>
                  <a:pt x="1760463" y="2947020"/>
                  <a:pt x="1771662" y="2924639"/>
                  <a:pt x="1771662" y="2897022"/>
                </a:cubicBezTo>
                <a:cubicBezTo>
                  <a:pt x="1771662" y="2879544"/>
                  <a:pt x="1767066" y="2864368"/>
                  <a:pt x="1757874" y="2851494"/>
                </a:cubicBezTo>
                <a:cubicBezTo>
                  <a:pt x="1748682" y="2838619"/>
                  <a:pt x="1737218" y="2829525"/>
                  <a:pt x="1723482" y="2824211"/>
                </a:cubicBezTo>
                <a:cubicBezTo>
                  <a:pt x="1709747" y="2818897"/>
                  <a:pt x="1686543" y="2812786"/>
                  <a:pt x="1653872" y="2805878"/>
                </a:cubicBezTo>
                <a:cubicBezTo>
                  <a:pt x="1642004" y="2803353"/>
                  <a:pt x="1634004" y="2800691"/>
                  <a:pt x="1629871" y="2797891"/>
                </a:cubicBezTo>
                <a:cubicBezTo>
                  <a:pt x="1625738" y="2795091"/>
                  <a:pt x="1623671" y="2791158"/>
                  <a:pt x="1623671" y="2786091"/>
                </a:cubicBezTo>
                <a:cubicBezTo>
                  <a:pt x="1623671" y="2774759"/>
                  <a:pt x="1632804" y="2769092"/>
                  <a:pt x="1651070" y="2769092"/>
                </a:cubicBezTo>
                <a:cubicBezTo>
                  <a:pt x="1673068" y="2769092"/>
                  <a:pt x="1687667" y="2778225"/>
                  <a:pt x="1694867" y="2796491"/>
                </a:cubicBezTo>
                <a:lnTo>
                  <a:pt x="1764263" y="2775492"/>
                </a:lnTo>
                <a:cubicBezTo>
                  <a:pt x="1746397" y="2730828"/>
                  <a:pt x="1709666" y="2708496"/>
                  <a:pt x="1654069" y="2708496"/>
                </a:cubicBezTo>
                <a:close/>
                <a:moveTo>
                  <a:pt x="379593" y="2708496"/>
                </a:moveTo>
                <a:cubicBezTo>
                  <a:pt x="340929" y="2708496"/>
                  <a:pt x="310798" y="2721629"/>
                  <a:pt x="289199" y="2747894"/>
                </a:cubicBezTo>
                <a:cubicBezTo>
                  <a:pt x="267600" y="2774159"/>
                  <a:pt x="256801" y="2808690"/>
                  <a:pt x="256801" y="2851487"/>
                </a:cubicBezTo>
                <a:cubicBezTo>
                  <a:pt x="256801" y="2894685"/>
                  <a:pt x="268200" y="2928549"/>
                  <a:pt x="290999" y="2953081"/>
                </a:cubicBezTo>
                <a:cubicBezTo>
                  <a:pt x="313797" y="2977613"/>
                  <a:pt x="343729" y="2989879"/>
                  <a:pt x="380793" y="2989879"/>
                </a:cubicBezTo>
                <a:cubicBezTo>
                  <a:pt x="411591" y="2989879"/>
                  <a:pt x="437557" y="2980946"/>
                  <a:pt x="458689" y="2963081"/>
                </a:cubicBezTo>
                <a:cubicBezTo>
                  <a:pt x="479821" y="2945215"/>
                  <a:pt x="492186" y="2919550"/>
                  <a:pt x="495786" y="2886085"/>
                </a:cubicBezTo>
                <a:lnTo>
                  <a:pt x="419191" y="2881486"/>
                </a:lnTo>
                <a:cubicBezTo>
                  <a:pt x="416525" y="2911617"/>
                  <a:pt x="404125" y="2926683"/>
                  <a:pt x="381993" y="2926683"/>
                </a:cubicBezTo>
                <a:cubicBezTo>
                  <a:pt x="369594" y="2926683"/>
                  <a:pt x="359961" y="2921350"/>
                  <a:pt x="353095" y="2910684"/>
                </a:cubicBezTo>
                <a:cubicBezTo>
                  <a:pt x="346229" y="2900018"/>
                  <a:pt x="342796" y="2879819"/>
                  <a:pt x="342796" y="2850087"/>
                </a:cubicBezTo>
                <a:cubicBezTo>
                  <a:pt x="342796" y="2797024"/>
                  <a:pt x="355995" y="2770493"/>
                  <a:pt x="382393" y="2770493"/>
                </a:cubicBezTo>
                <a:cubicBezTo>
                  <a:pt x="391859" y="2770493"/>
                  <a:pt x="400092" y="2774559"/>
                  <a:pt x="407092" y="2782692"/>
                </a:cubicBezTo>
                <a:cubicBezTo>
                  <a:pt x="414091" y="2790824"/>
                  <a:pt x="417591" y="2804024"/>
                  <a:pt x="417591" y="2822289"/>
                </a:cubicBezTo>
                <a:lnTo>
                  <a:pt x="495786" y="2818089"/>
                </a:lnTo>
                <a:cubicBezTo>
                  <a:pt x="493253" y="2785025"/>
                  <a:pt x="482287" y="2758493"/>
                  <a:pt x="462888" y="2738494"/>
                </a:cubicBezTo>
                <a:cubicBezTo>
                  <a:pt x="443489" y="2718496"/>
                  <a:pt x="415725" y="2708496"/>
                  <a:pt x="379593" y="2708496"/>
                </a:cubicBezTo>
                <a:close/>
                <a:moveTo>
                  <a:pt x="4224919" y="2297797"/>
                </a:moveTo>
                <a:lnTo>
                  <a:pt x="4247005" y="2376986"/>
                </a:lnTo>
                <a:lnTo>
                  <a:pt x="4202839" y="2376986"/>
                </a:lnTo>
                <a:close/>
                <a:moveTo>
                  <a:pt x="2929519" y="2297797"/>
                </a:moveTo>
                <a:lnTo>
                  <a:pt x="2951605" y="2376986"/>
                </a:lnTo>
                <a:lnTo>
                  <a:pt x="2907439" y="2376986"/>
                </a:lnTo>
                <a:close/>
                <a:moveTo>
                  <a:pt x="2148469" y="2297797"/>
                </a:moveTo>
                <a:lnTo>
                  <a:pt x="2170555" y="2376986"/>
                </a:lnTo>
                <a:lnTo>
                  <a:pt x="2126389" y="2376986"/>
                </a:lnTo>
                <a:close/>
                <a:moveTo>
                  <a:pt x="1124320" y="2279792"/>
                </a:moveTo>
                <a:lnTo>
                  <a:pt x="1155118" y="2279792"/>
                </a:lnTo>
                <a:cubicBezTo>
                  <a:pt x="1177917" y="2279792"/>
                  <a:pt x="1189316" y="2288325"/>
                  <a:pt x="1189316" y="2305390"/>
                </a:cubicBezTo>
                <a:cubicBezTo>
                  <a:pt x="1189316" y="2323523"/>
                  <a:pt x="1176984" y="2332589"/>
                  <a:pt x="1152318" y="2332589"/>
                </a:cubicBezTo>
                <a:lnTo>
                  <a:pt x="1124320" y="2332589"/>
                </a:lnTo>
                <a:close/>
                <a:moveTo>
                  <a:pt x="3257920" y="2279392"/>
                </a:moveTo>
                <a:lnTo>
                  <a:pt x="3279718" y="2279392"/>
                </a:lnTo>
                <a:cubicBezTo>
                  <a:pt x="3295717" y="2279392"/>
                  <a:pt x="3307950" y="2286592"/>
                  <a:pt x="3316416" y="2300991"/>
                </a:cubicBezTo>
                <a:cubicBezTo>
                  <a:pt x="3324882" y="2315390"/>
                  <a:pt x="3329115" y="2332522"/>
                  <a:pt x="3329115" y="2352388"/>
                </a:cubicBezTo>
                <a:cubicBezTo>
                  <a:pt x="3329115" y="2375586"/>
                  <a:pt x="3324349" y="2393918"/>
                  <a:pt x="3314816" y="2407384"/>
                </a:cubicBezTo>
                <a:cubicBezTo>
                  <a:pt x="3305283" y="2420850"/>
                  <a:pt x="3293584" y="2427583"/>
                  <a:pt x="3279718" y="2427583"/>
                </a:cubicBezTo>
                <a:lnTo>
                  <a:pt x="3257920" y="2427583"/>
                </a:lnTo>
                <a:close/>
                <a:moveTo>
                  <a:pt x="1676770" y="2275392"/>
                </a:moveTo>
                <a:lnTo>
                  <a:pt x="1715368" y="2275392"/>
                </a:lnTo>
                <a:cubicBezTo>
                  <a:pt x="1736833" y="2275392"/>
                  <a:pt x="1747566" y="2284125"/>
                  <a:pt x="1747566" y="2301591"/>
                </a:cubicBezTo>
                <a:cubicBezTo>
                  <a:pt x="1747566" y="2310123"/>
                  <a:pt x="1744366" y="2316590"/>
                  <a:pt x="1737967" y="2320989"/>
                </a:cubicBezTo>
                <a:cubicBezTo>
                  <a:pt x="1731567" y="2325389"/>
                  <a:pt x="1723101" y="2327589"/>
                  <a:pt x="1712568" y="2327589"/>
                </a:cubicBezTo>
                <a:lnTo>
                  <a:pt x="1676770" y="2327589"/>
                </a:lnTo>
                <a:close/>
                <a:moveTo>
                  <a:pt x="1426418" y="2275192"/>
                </a:moveTo>
                <a:cubicBezTo>
                  <a:pt x="1451883" y="2275192"/>
                  <a:pt x="1464616" y="2298924"/>
                  <a:pt x="1464616" y="2346388"/>
                </a:cubicBezTo>
                <a:cubicBezTo>
                  <a:pt x="1464616" y="2379186"/>
                  <a:pt x="1461516" y="2401751"/>
                  <a:pt x="1455316" y="2414084"/>
                </a:cubicBezTo>
                <a:cubicBezTo>
                  <a:pt x="1449117" y="2426417"/>
                  <a:pt x="1438950" y="2432583"/>
                  <a:pt x="1424818" y="2432583"/>
                </a:cubicBezTo>
                <a:cubicBezTo>
                  <a:pt x="1398420" y="2432583"/>
                  <a:pt x="1385220" y="2407184"/>
                  <a:pt x="1385220" y="2356387"/>
                </a:cubicBezTo>
                <a:cubicBezTo>
                  <a:pt x="1385220" y="2302257"/>
                  <a:pt x="1398953" y="2275192"/>
                  <a:pt x="1426418" y="2275192"/>
                </a:cubicBezTo>
                <a:close/>
                <a:moveTo>
                  <a:pt x="4188449" y="2217396"/>
                </a:moveTo>
                <a:lnTo>
                  <a:pt x="4104176" y="2490379"/>
                </a:lnTo>
                <a:lnTo>
                  <a:pt x="4172203" y="2490379"/>
                </a:lnTo>
                <a:lnTo>
                  <a:pt x="4188593" y="2436582"/>
                </a:lnTo>
                <a:lnTo>
                  <a:pt x="4261723" y="2436582"/>
                </a:lnTo>
                <a:lnTo>
                  <a:pt x="4277150" y="2490379"/>
                </a:lnTo>
                <a:lnTo>
                  <a:pt x="4362660" y="2490379"/>
                </a:lnTo>
                <a:lnTo>
                  <a:pt x="4277044" y="2217396"/>
                </a:lnTo>
                <a:close/>
                <a:moveTo>
                  <a:pt x="3907550" y="2217396"/>
                </a:moveTo>
                <a:lnTo>
                  <a:pt x="3907550" y="2490379"/>
                </a:lnTo>
                <a:lnTo>
                  <a:pt x="4098938" y="2490379"/>
                </a:lnTo>
                <a:lnTo>
                  <a:pt x="4098938" y="2423383"/>
                </a:lnTo>
                <a:lnTo>
                  <a:pt x="3991345" y="2423383"/>
                </a:lnTo>
                <a:lnTo>
                  <a:pt x="3991345" y="2217396"/>
                </a:lnTo>
                <a:close/>
                <a:moveTo>
                  <a:pt x="3688475" y="2217396"/>
                </a:moveTo>
                <a:lnTo>
                  <a:pt x="3688475" y="2490379"/>
                </a:lnTo>
                <a:lnTo>
                  <a:pt x="3879863" y="2490379"/>
                </a:lnTo>
                <a:lnTo>
                  <a:pt x="3879863" y="2423383"/>
                </a:lnTo>
                <a:lnTo>
                  <a:pt x="3772270" y="2423383"/>
                </a:lnTo>
                <a:lnTo>
                  <a:pt x="3772270" y="2217396"/>
                </a:lnTo>
                <a:close/>
                <a:moveTo>
                  <a:pt x="3450350" y="2217396"/>
                </a:moveTo>
                <a:lnTo>
                  <a:pt x="3450350" y="2490379"/>
                </a:lnTo>
                <a:lnTo>
                  <a:pt x="3655737" y="2490379"/>
                </a:lnTo>
                <a:lnTo>
                  <a:pt x="3655737" y="2425183"/>
                </a:lnTo>
                <a:lnTo>
                  <a:pt x="3532545" y="2425183"/>
                </a:lnTo>
                <a:lnTo>
                  <a:pt x="3532545" y="2380586"/>
                </a:lnTo>
                <a:lnTo>
                  <a:pt x="3632139" y="2380586"/>
                </a:lnTo>
                <a:lnTo>
                  <a:pt x="3632139" y="2319990"/>
                </a:lnTo>
                <a:lnTo>
                  <a:pt x="3532545" y="2319990"/>
                </a:lnTo>
                <a:lnTo>
                  <a:pt x="3532545" y="2280392"/>
                </a:lnTo>
                <a:lnTo>
                  <a:pt x="3655737" y="2280392"/>
                </a:lnTo>
                <a:lnTo>
                  <a:pt x="3655737" y="2217396"/>
                </a:lnTo>
                <a:close/>
                <a:moveTo>
                  <a:pt x="3174125" y="2217396"/>
                </a:moveTo>
                <a:lnTo>
                  <a:pt x="3174125" y="2490379"/>
                </a:lnTo>
                <a:lnTo>
                  <a:pt x="3284918" y="2490379"/>
                </a:lnTo>
                <a:cubicBezTo>
                  <a:pt x="3323982" y="2490379"/>
                  <a:pt x="3355747" y="2477613"/>
                  <a:pt x="3380212" y="2452081"/>
                </a:cubicBezTo>
                <a:cubicBezTo>
                  <a:pt x="3404677" y="2426550"/>
                  <a:pt x="3416910" y="2393385"/>
                  <a:pt x="3416910" y="2352588"/>
                </a:cubicBezTo>
                <a:cubicBezTo>
                  <a:pt x="3416910" y="2316857"/>
                  <a:pt x="3405511" y="2285392"/>
                  <a:pt x="3382712" y="2258194"/>
                </a:cubicBezTo>
                <a:cubicBezTo>
                  <a:pt x="3359913" y="2230995"/>
                  <a:pt x="3325582" y="2217396"/>
                  <a:pt x="3279718" y="2217396"/>
                </a:cubicBezTo>
                <a:close/>
                <a:moveTo>
                  <a:pt x="2893049" y="2217396"/>
                </a:moveTo>
                <a:lnTo>
                  <a:pt x="2808776" y="2490379"/>
                </a:lnTo>
                <a:lnTo>
                  <a:pt x="2876803" y="2490379"/>
                </a:lnTo>
                <a:lnTo>
                  <a:pt x="2893193" y="2436582"/>
                </a:lnTo>
                <a:lnTo>
                  <a:pt x="2966323" y="2436582"/>
                </a:lnTo>
                <a:lnTo>
                  <a:pt x="2981750" y="2490379"/>
                </a:lnTo>
                <a:lnTo>
                  <a:pt x="3067261" y="2490379"/>
                </a:lnTo>
                <a:lnTo>
                  <a:pt x="2981644" y="2217396"/>
                </a:lnTo>
                <a:close/>
                <a:moveTo>
                  <a:pt x="2585300" y="2217396"/>
                </a:moveTo>
                <a:lnTo>
                  <a:pt x="2585300" y="2280592"/>
                </a:lnTo>
                <a:lnTo>
                  <a:pt x="2697069" y="2280592"/>
                </a:lnTo>
                <a:lnTo>
                  <a:pt x="2576101" y="2438183"/>
                </a:lnTo>
                <a:lnTo>
                  <a:pt x="2576101" y="2490379"/>
                </a:lnTo>
                <a:lnTo>
                  <a:pt x="2803287" y="2490379"/>
                </a:lnTo>
                <a:lnTo>
                  <a:pt x="2803287" y="2425983"/>
                </a:lnTo>
                <a:lnTo>
                  <a:pt x="2682032" y="2425983"/>
                </a:lnTo>
                <a:lnTo>
                  <a:pt x="2799487" y="2270393"/>
                </a:lnTo>
                <a:lnTo>
                  <a:pt x="2799487" y="2217396"/>
                </a:lnTo>
                <a:close/>
                <a:moveTo>
                  <a:pt x="2307350" y="2217396"/>
                </a:moveTo>
                <a:lnTo>
                  <a:pt x="2307350" y="2490379"/>
                </a:lnTo>
                <a:lnTo>
                  <a:pt x="2375346" y="2490379"/>
                </a:lnTo>
                <a:lnTo>
                  <a:pt x="2375346" y="2358187"/>
                </a:lnTo>
                <a:cubicBezTo>
                  <a:pt x="2375346" y="2345921"/>
                  <a:pt x="2373146" y="2330989"/>
                  <a:pt x="2368746" y="2313390"/>
                </a:cubicBezTo>
                <a:cubicBezTo>
                  <a:pt x="2378504" y="2335505"/>
                  <a:pt x="2388180" y="2354297"/>
                  <a:pt x="2397776" y="2369765"/>
                </a:cubicBezTo>
                <a:lnTo>
                  <a:pt x="2472540" y="2490379"/>
                </a:lnTo>
                <a:lnTo>
                  <a:pt x="2540736" y="2490379"/>
                </a:lnTo>
                <a:lnTo>
                  <a:pt x="2540736" y="2217396"/>
                </a:lnTo>
                <a:lnTo>
                  <a:pt x="2472540" y="2217396"/>
                </a:lnTo>
                <a:lnTo>
                  <a:pt x="2472540" y="2298191"/>
                </a:lnTo>
                <a:cubicBezTo>
                  <a:pt x="2472540" y="2322589"/>
                  <a:pt x="2474673" y="2346455"/>
                  <a:pt x="2478939" y="2369787"/>
                </a:cubicBezTo>
                <a:cubicBezTo>
                  <a:pt x="2472412" y="2354717"/>
                  <a:pt x="2462815" y="2337249"/>
                  <a:pt x="2450148" y="2317384"/>
                </a:cubicBezTo>
                <a:lnTo>
                  <a:pt x="2386545" y="2217396"/>
                </a:lnTo>
                <a:close/>
                <a:moveTo>
                  <a:pt x="2111999" y="2217396"/>
                </a:moveTo>
                <a:lnTo>
                  <a:pt x="2027727" y="2490379"/>
                </a:lnTo>
                <a:lnTo>
                  <a:pt x="2095754" y="2490379"/>
                </a:lnTo>
                <a:lnTo>
                  <a:pt x="2112143" y="2436582"/>
                </a:lnTo>
                <a:lnTo>
                  <a:pt x="2185273" y="2436582"/>
                </a:lnTo>
                <a:lnTo>
                  <a:pt x="2200700" y="2490379"/>
                </a:lnTo>
                <a:lnTo>
                  <a:pt x="2286211" y="2490379"/>
                </a:lnTo>
                <a:lnTo>
                  <a:pt x="2200594" y="2217396"/>
                </a:lnTo>
                <a:close/>
                <a:moveTo>
                  <a:pt x="1854927" y="2217396"/>
                </a:moveTo>
                <a:lnTo>
                  <a:pt x="1854927" y="2282792"/>
                </a:lnTo>
                <a:lnTo>
                  <a:pt x="1911523" y="2282792"/>
                </a:lnTo>
                <a:lnTo>
                  <a:pt x="1911523" y="2490379"/>
                </a:lnTo>
                <a:lnTo>
                  <a:pt x="1990919" y="2490379"/>
                </a:lnTo>
                <a:lnTo>
                  <a:pt x="1990919" y="2282792"/>
                </a:lnTo>
                <a:lnTo>
                  <a:pt x="2047515" y="2282792"/>
                </a:lnTo>
                <a:lnTo>
                  <a:pt x="2047515" y="2217396"/>
                </a:lnTo>
                <a:close/>
                <a:moveTo>
                  <a:pt x="1592975" y="2217396"/>
                </a:moveTo>
                <a:lnTo>
                  <a:pt x="1592975" y="2490379"/>
                </a:lnTo>
                <a:lnTo>
                  <a:pt x="1676770" y="2490379"/>
                </a:lnTo>
                <a:lnTo>
                  <a:pt x="1676770" y="2385986"/>
                </a:lnTo>
                <a:lnTo>
                  <a:pt x="1703194" y="2385986"/>
                </a:lnTo>
                <a:lnTo>
                  <a:pt x="1743066" y="2490379"/>
                </a:lnTo>
                <a:lnTo>
                  <a:pt x="1835960" y="2490379"/>
                </a:lnTo>
                <a:lnTo>
                  <a:pt x="1786563" y="2371386"/>
                </a:lnTo>
                <a:cubicBezTo>
                  <a:pt x="1806029" y="2362187"/>
                  <a:pt x="1818961" y="2351554"/>
                  <a:pt x="1825361" y="2339488"/>
                </a:cubicBezTo>
                <a:cubicBezTo>
                  <a:pt x="1831761" y="2327422"/>
                  <a:pt x="1834961" y="2313523"/>
                  <a:pt x="1834961" y="2297791"/>
                </a:cubicBezTo>
                <a:cubicBezTo>
                  <a:pt x="1834961" y="2273659"/>
                  <a:pt x="1826261" y="2254227"/>
                  <a:pt x="1808862" y="2239494"/>
                </a:cubicBezTo>
                <a:cubicBezTo>
                  <a:pt x="1791463" y="2224762"/>
                  <a:pt x="1767031" y="2217396"/>
                  <a:pt x="1735567" y="2217396"/>
                </a:cubicBezTo>
                <a:close/>
                <a:moveTo>
                  <a:pt x="1040525" y="2217396"/>
                </a:moveTo>
                <a:lnTo>
                  <a:pt x="1040525" y="2490379"/>
                </a:lnTo>
                <a:lnTo>
                  <a:pt x="1125520" y="2490379"/>
                </a:lnTo>
                <a:lnTo>
                  <a:pt x="1125520" y="2391185"/>
                </a:lnTo>
                <a:lnTo>
                  <a:pt x="1172917" y="2391185"/>
                </a:lnTo>
                <a:cubicBezTo>
                  <a:pt x="1203182" y="2391185"/>
                  <a:pt x="1227381" y="2383186"/>
                  <a:pt x="1245513" y="2367187"/>
                </a:cubicBezTo>
                <a:cubicBezTo>
                  <a:pt x="1263645" y="2351188"/>
                  <a:pt x="1272711" y="2330189"/>
                  <a:pt x="1272711" y="2304191"/>
                </a:cubicBezTo>
                <a:cubicBezTo>
                  <a:pt x="1272711" y="2287125"/>
                  <a:pt x="1268278" y="2271726"/>
                  <a:pt x="1259412" y="2257994"/>
                </a:cubicBezTo>
                <a:cubicBezTo>
                  <a:pt x="1250546" y="2244261"/>
                  <a:pt x="1238546" y="2234061"/>
                  <a:pt x="1223414" y="2227395"/>
                </a:cubicBezTo>
                <a:cubicBezTo>
                  <a:pt x="1208282" y="2220729"/>
                  <a:pt x="1186183" y="2217396"/>
                  <a:pt x="1157118" y="2217396"/>
                </a:cubicBezTo>
                <a:close/>
                <a:moveTo>
                  <a:pt x="697625" y="2217396"/>
                </a:moveTo>
                <a:lnTo>
                  <a:pt x="697625" y="2490379"/>
                </a:lnTo>
                <a:lnTo>
                  <a:pt x="760421" y="2490379"/>
                </a:lnTo>
                <a:lnTo>
                  <a:pt x="760421" y="2295191"/>
                </a:lnTo>
                <a:lnTo>
                  <a:pt x="812918" y="2490379"/>
                </a:lnTo>
                <a:lnTo>
                  <a:pt x="866115" y="2490379"/>
                </a:lnTo>
                <a:lnTo>
                  <a:pt x="916612" y="2295191"/>
                </a:lnTo>
                <a:lnTo>
                  <a:pt x="916612" y="2490379"/>
                </a:lnTo>
                <a:lnTo>
                  <a:pt x="994407" y="2490379"/>
                </a:lnTo>
                <a:lnTo>
                  <a:pt x="994407" y="2217396"/>
                </a:lnTo>
                <a:lnTo>
                  <a:pt x="884514" y="2217396"/>
                </a:lnTo>
                <a:lnTo>
                  <a:pt x="846716" y="2362387"/>
                </a:lnTo>
                <a:lnTo>
                  <a:pt x="807118" y="2217396"/>
                </a:lnTo>
                <a:close/>
                <a:moveTo>
                  <a:pt x="564275" y="2217396"/>
                </a:moveTo>
                <a:lnTo>
                  <a:pt x="564275" y="2490379"/>
                </a:lnTo>
                <a:lnTo>
                  <a:pt x="648070" y="2490379"/>
                </a:lnTo>
                <a:lnTo>
                  <a:pt x="648070" y="2217396"/>
                </a:lnTo>
                <a:close/>
                <a:moveTo>
                  <a:pt x="447975" y="2217396"/>
                </a:moveTo>
                <a:lnTo>
                  <a:pt x="447975" y="2280792"/>
                </a:lnTo>
                <a:lnTo>
                  <a:pt x="475574" y="2280792"/>
                </a:lnTo>
                <a:lnTo>
                  <a:pt x="447975" y="2335189"/>
                </a:lnTo>
                <a:lnTo>
                  <a:pt x="479573" y="2335189"/>
                </a:lnTo>
                <a:lnTo>
                  <a:pt x="516971" y="2274592"/>
                </a:lnTo>
                <a:lnTo>
                  <a:pt x="516971" y="2217396"/>
                </a:lnTo>
                <a:close/>
                <a:moveTo>
                  <a:pt x="269000" y="2217396"/>
                </a:moveTo>
                <a:lnTo>
                  <a:pt x="269000" y="2490379"/>
                </a:lnTo>
                <a:lnTo>
                  <a:pt x="460388" y="2490379"/>
                </a:lnTo>
                <a:lnTo>
                  <a:pt x="460388" y="2423383"/>
                </a:lnTo>
                <a:lnTo>
                  <a:pt x="352795" y="2423383"/>
                </a:lnTo>
                <a:lnTo>
                  <a:pt x="352795" y="2217396"/>
                </a:lnTo>
                <a:close/>
                <a:moveTo>
                  <a:pt x="1426018" y="2213196"/>
                </a:moveTo>
                <a:cubicBezTo>
                  <a:pt x="1384954" y="2213196"/>
                  <a:pt x="1352856" y="2226495"/>
                  <a:pt x="1329724" y="2253094"/>
                </a:cubicBezTo>
                <a:cubicBezTo>
                  <a:pt x="1306592" y="2279692"/>
                  <a:pt x="1295026" y="2313390"/>
                  <a:pt x="1295026" y="2354188"/>
                </a:cubicBezTo>
                <a:cubicBezTo>
                  <a:pt x="1295026" y="2396852"/>
                  <a:pt x="1307125" y="2430916"/>
                  <a:pt x="1331324" y="2456381"/>
                </a:cubicBezTo>
                <a:cubicBezTo>
                  <a:pt x="1355522" y="2481846"/>
                  <a:pt x="1386820" y="2494579"/>
                  <a:pt x="1425218" y="2494579"/>
                </a:cubicBezTo>
                <a:cubicBezTo>
                  <a:pt x="1463349" y="2494579"/>
                  <a:pt x="1494481" y="2481513"/>
                  <a:pt x="1518613" y="2455381"/>
                </a:cubicBezTo>
                <a:cubicBezTo>
                  <a:pt x="1542744" y="2429250"/>
                  <a:pt x="1554810" y="2394518"/>
                  <a:pt x="1554810" y="2351188"/>
                </a:cubicBezTo>
                <a:cubicBezTo>
                  <a:pt x="1554810" y="2309324"/>
                  <a:pt x="1542844" y="2275859"/>
                  <a:pt x="1518912" y="2250794"/>
                </a:cubicBezTo>
                <a:cubicBezTo>
                  <a:pt x="1494981" y="2225729"/>
                  <a:pt x="1464016" y="2213196"/>
                  <a:pt x="1426018" y="2213196"/>
                </a:cubicBezTo>
                <a:close/>
                <a:moveTo>
                  <a:pt x="0" y="0"/>
                </a:moveTo>
                <a:lnTo>
                  <a:pt x="6368143" y="0"/>
                </a:lnTo>
                <a:lnTo>
                  <a:pt x="6368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174531-74E7-C188-0C24-1209F1F3CC62}"/>
              </a:ext>
            </a:extLst>
          </p:cNvPr>
          <p:cNvSpPr/>
          <p:nvPr/>
        </p:nvSpPr>
        <p:spPr>
          <a:xfrm rot="2233626" flipH="1">
            <a:off x="788200" y="-2123421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4">
            <a:extLst>
              <a:ext uri="{FF2B5EF4-FFF2-40B4-BE49-F238E27FC236}">
                <a16:creationId xmlns:a16="http://schemas.microsoft.com/office/drawing/2014/main" id="{3AC6EC58-E71D-6778-024B-71C0B7E718A3}"/>
              </a:ext>
            </a:extLst>
          </p:cNvPr>
          <p:cNvSpPr/>
          <p:nvPr/>
        </p:nvSpPr>
        <p:spPr>
          <a:xfrm rot="2233626" flipH="1">
            <a:off x="1022243" y="-1925260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CC13735C-A60F-A023-1628-1F4DF3E70145}"/>
              </a:ext>
            </a:extLst>
          </p:cNvPr>
          <p:cNvSpPr/>
          <p:nvPr/>
        </p:nvSpPr>
        <p:spPr>
          <a:xfrm rot="2233626" flipH="1">
            <a:off x="4274041" y="2972760"/>
            <a:ext cx="1278261" cy="6323808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4">
            <a:extLst>
              <a:ext uri="{FF2B5EF4-FFF2-40B4-BE49-F238E27FC236}">
                <a16:creationId xmlns:a16="http://schemas.microsoft.com/office/drawing/2014/main" id="{DE33ACB9-C24E-959B-36BA-A992C403D0C6}"/>
              </a:ext>
            </a:extLst>
          </p:cNvPr>
          <p:cNvSpPr/>
          <p:nvPr/>
        </p:nvSpPr>
        <p:spPr>
          <a:xfrm rot="2323411" flipH="1">
            <a:off x="4558218" y="3768001"/>
            <a:ext cx="1356703" cy="518623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4">
            <a:extLst>
              <a:ext uri="{FF2B5EF4-FFF2-40B4-BE49-F238E27FC236}">
                <a16:creationId xmlns:a16="http://schemas.microsoft.com/office/drawing/2014/main" id="{6DC10369-3B37-1611-F11F-AB9A7E03400C}"/>
              </a:ext>
            </a:extLst>
          </p:cNvPr>
          <p:cNvSpPr/>
          <p:nvPr/>
        </p:nvSpPr>
        <p:spPr>
          <a:xfrm rot="2246943" flipH="1">
            <a:off x="4517092" y="4863177"/>
            <a:ext cx="1438953" cy="5569820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055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32405F-CCDA-3B78-647F-129C3F3BA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4">
            <a:extLst>
              <a:ext uri="{FF2B5EF4-FFF2-40B4-BE49-F238E27FC236}">
                <a16:creationId xmlns:a16="http://schemas.microsoft.com/office/drawing/2014/main" id="{7B21DCED-C3D1-A39D-7AAC-10FCD25DB2F8}"/>
              </a:ext>
            </a:extLst>
          </p:cNvPr>
          <p:cNvSpPr/>
          <p:nvPr/>
        </p:nvSpPr>
        <p:spPr>
          <a:xfrm rot="2233626" flipH="1">
            <a:off x="10674571" y="317915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FF270314-3586-6F9E-B65D-C29AA4A0E26F}"/>
              </a:ext>
            </a:extLst>
          </p:cNvPr>
          <p:cNvSpPr/>
          <p:nvPr/>
        </p:nvSpPr>
        <p:spPr>
          <a:xfrm rot="2233626" flipH="1">
            <a:off x="10841984" y="3409986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E53E3739-841A-DB9F-5648-63A7F129D077}"/>
              </a:ext>
            </a:extLst>
          </p:cNvPr>
          <p:cNvSpPr/>
          <p:nvPr/>
        </p:nvSpPr>
        <p:spPr>
          <a:xfrm rot="2233626" flipH="1">
            <a:off x="10507159" y="2948321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6B6F780D-A5BA-908A-2B2F-38798DDD03C8}"/>
              </a:ext>
            </a:extLst>
          </p:cNvPr>
          <p:cNvSpPr/>
          <p:nvPr/>
        </p:nvSpPr>
        <p:spPr>
          <a:xfrm rot="5400000">
            <a:off x="9432987" y="-30928"/>
            <a:ext cx="4505367" cy="6919861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25000">
                <a:srgbClr val="F7D9D9"/>
              </a:gs>
              <a:gs pos="60000">
                <a:srgbClr val="FF0000"/>
              </a:gs>
              <a:gs pos="100000">
                <a:srgbClr val="C00000"/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B247C912-D07B-7CE8-2030-3540BD8C6B2D}"/>
              </a:ext>
            </a:extLst>
          </p:cNvPr>
          <p:cNvSpPr/>
          <p:nvPr/>
        </p:nvSpPr>
        <p:spPr>
          <a:xfrm rot="5400000">
            <a:off x="13961128" y="-30925"/>
            <a:ext cx="4505367" cy="6919856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C00000"/>
              </a:gs>
              <a:gs pos="40000">
                <a:srgbClr val="FF0000"/>
              </a:gs>
              <a:gs pos="100000">
                <a:schemeClr val="bg1"/>
              </a:gs>
              <a:gs pos="75000">
                <a:srgbClr val="C00000">
                  <a:tint val="23500"/>
                  <a:satMod val="160000"/>
                </a:srgbClr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A4EF9C3D-6D79-9434-5282-8580C59D79B7}"/>
              </a:ext>
            </a:extLst>
          </p:cNvPr>
          <p:cNvSpPr/>
          <p:nvPr/>
        </p:nvSpPr>
        <p:spPr>
          <a:xfrm rot="5400000">
            <a:off x="10957674" y="2782006"/>
            <a:ext cx="5984140" cy="520984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3C9DE89C-C47F-E37F-3639-A28B3135A99E}"/>
              </a:ext>
            </a:extLst>
          </p:cNvPr>
          <p:cNvSpPr/>
          <p:nvPr/>
        </p:nvSpPr>
        <p:spPr>
          <a:xfrm rot="5400000">
            <a:off x="10957659" y="-1133845"/>
            <a:ext cx="5984158" cy="520984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9" name="Picture 58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AF44EDE7-3ABD-1F64-3E19-0494A62F79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5633" y="-75333"/>
            <a:ext cx="1788212" cy="1546409"/>
          </a:xfrm>
          <a:prstGeom prst="rect">
            <a:avLst/>
          </a:prstGeom>
        </p:spPr>
      </p:pic>
      <p:pic>
        <p:nvPicPr>
          <p:cNvPr id="60" name="Picture 59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9E86AB5B-33AF-EE0D-C000-CEF47C7C75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5783" y="2247095"/>
            <a:ext cx="2588064" cy="2216063"/>
          </a:xfrm>
          <a:prstGeom prst="rect">
            <a:avLst/>
          </a:prstGeom>
        </p:spPr>
      </p:pic>
      <p:pic>
        <p:nvPicPr>
          <p:cNvPr id="61" name="Picture 60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FF0EF761-6E0F-A9BF-DE3A-46D5A97652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5093" y="5386929"/>
            <a:ext cx="1788749" cy="1546875"/>
          </a:xfrm>
          <a:prstGeom prst="rect">
            <a:avLst/>
          </a:prstGeom>
        </p:spPr>
      </p:pic>
      <p:pic>
        <p:nvPicPr>
          <p:cNvPr id="62" name="Picture 61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43585339-292F-7C81-2904-3B453A8A0B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9323" y="2663179"/>
            <a:ext cx="1788749" cy="1546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20DC5E-7D21-6E7E-E83B-ED3431925ED7}"/>
              </a:ext>
            </a:extLst>
          </p:cNvPr>
          <p:cNvSpPr txBox="1"/>
          <p:nvPr/>
        </p:nvSpPr>
        <p:spPr>
          <a:xfrm>
            <a:off x="166401" y="357330"/>
            <a:ext cx="3530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D4831-4907-236E-D847-7FB8A5F4A88D}"/>
              </a:ext>
            </a:extLst>
          </p:cNvPr>
          <p:cNvSpPr txBox="1"/>
          <p:nvPr/>
        </p:nvSpPr>
        <p:spPr>
          <a:xfrm>
            <a:off x="166401" y="920621"/>
            <a:ext cx="715920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Il 23 febbraio 2022 venne identificato questo malware dalle funzionalità devastanti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6"/>
              </a:buBlip>
            </a:pP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L’obiettivo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principale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è la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compromissione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del Master Boot Record e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della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Master File Table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dei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computer sui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quali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viene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isntallato</a:t>
            </a:r>
            <a:b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endParaRPr lang="en-US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6"/>
              </a:buBlip>
            </a:pP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Una volta terminate le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operazioni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principali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, il malware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si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occupa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della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cancellazione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ricorsiva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dei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file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delle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cartelle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presenti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nel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disco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fisso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e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della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frammentazione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dello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stesso</a:t>
            </a:r>
            <a:endParaRPr lang="en-US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6"/>
              </a:buBlip>
            </a:pPr>
            <a:endParaRPr lang="en-US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6"/>
              </a:buBlip>
            </a:pP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HermeticWiper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colpì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centinaia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di computer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grazie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ad un worm,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chiamato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HermeticWizard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,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che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ebbe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il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compito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di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recuperare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gli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indirizzi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IP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locali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per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diffondere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ed </a:t>
            </a:r>
            <a:r>
              <a:rPr lang="en-US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eseguire</a:t>
            </a:r>
            <a:r>
              <a:rPr lang="en-US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il wiper</a:t>
            </a:r>
          </a:p>
        </p:txBody>
      </p:sp>
    </p:spTree>
    <p:extLst>
      <p:ext uri="{BB962C8B-B14F-4D97-AF65-F5344CB8AC3E}">
        <p14:creationId xmlns:p14="http://schemas.microsoft.com/office/powerpoint/2010/main" val="2803253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0CA1F1-C962-A3DC-32B7-8DD52DBB1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4">
            <a:extLst>
              <a:ext uri="{FF2B5EF4-FFF2-40B4-BE49-F238E27FC236}">
                <a16:creationId xmlns:a16="http://schemas.microsoft.com/office/drawing/2014/main" id="{3DBFA62F-5DEE-6CC0-2607-370DD95FA772}"/>
              </a:ext>
            </a:extLst>
          </p:cNvPr>
          <p:cNvSpPr/>
          <p:nvPr/>
        </p:nvSpPr>
        <p:spPr>
          <a:xfrm rot="2233626" flipH="1">
            <a:off x="10674571" y="317915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4">
            <a:extLst>
              <a:ext uri="{FF2B5EF4-FFF2-40B4-BE49-F238E27FC236}">
                <a16:creationId xmlns:a16="http://schemas.microsoft.com/office/drawing/2014/main" id="{D7057BD4-C232-6DCA-01D0-6E56BB519702}"/>
              </a:ext>
            </a:extLst>
          </p:cNvPr>
          <p:cNvSpPr/>
          <p:nvPr/>
        </p:nvSpPr>
        <p:spPr>
          <a:xfrm rot="2233626" flipH="1">
            <a:off x="10841984" y="3409986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4">
            <a:extLst>
              <a:ext uri="{FF2B5EF4-FFF2-40B4-BE49-F238E27FC236}">
                <a16:creationId xmlns:a16="http://schemas.microsoft.com/office/drawing/2014/main" id="{6EDE5DDB-D81E-3D38-5042-3FC4B2902153}"/>
              </a:ext>
            </a:extLst>
          </p:cNvPr>
          <p:cNvSpPr/>
          <p:nvPr/>
        </p:nvSpPr>
        <p:spPr>
          <a:xfrm rot="2233626" flipH="1">
            <a:off x="10507159" y="2948321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E1E17C0-90E0-BD95-461D-506973B859E7}"/>
              </a:ext>
            </a:extLst>
          </p:cNvPr>
          <p:cNvSpPr/>
          <p:nvPr/>
        </p:nvSpPr>
        <p:spPr>
          <a:xfrm rot="5400000">
            <a:off x="3646194" y="1688156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25000">
                <a:srgbClr val="F7D9D9"/>
              </a:gs>
              <a:gs pos="60000">
                <a:srgbClr val="FF0000"/>
              </a:gs>
              <a:gs pos="100000">
                <a:srgbClr val="C00000"/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0E12613F-70C5-9AE5-5AF8-A14EE977F95D}"/>
              </a:ext>
            </a:extLst>
          </p:cNvPr>
          <p:cNvSpPr/>
          <p:nvPr/>
        </p:nvSpPr>
        <p:spPr>
          <a:xfrm rot="5400000">
            <a:off x="5924504" y="1688158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C00000"/>
              </a:gs>
              <a:gs pos="40000">
                <a:srgbClr val="FF0000"/>
              </a:gs>
              <a:gs pos="100000">
                <a:schemeClr val="bg1"/>
              </a:gs>
              <a:gs pos="75000">
                <a:srgbClr val="C00000">
                  <a:tint val="23500"/>
                  <a:satMod val="160000"/>
                </a:srgbClr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9F29C2C5-96C6-EE0A-6F38-0168C1AE8F4F}"/>
              </a:ext>
            </a:extLst>
          </p:cNvPr>
          <p:cNvSpPr/>
          <p:nvPr/>
        </p:nvSpPr>
        <p:spPr>
          <a:xfrm rot="5400000">
            <a:off x="4355161" y="3257506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7C27AF1D-6AC3-72B4-BCF8-F713CA3FC326}"/>
              </a:ext>
            </a:extLst>
          </p:cNvPr>
          <p:cNvSpPr/>
          <p:nvPr/>
        </p:nvSpPr>
        <p:spPr>
          <a:xfrm rot="5400000">
            <a:off x="4355154" y="979192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9" name="Picture 58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12A247F9-A189-CD52-B01B-92F7DA59D6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135" y="1390116"/>
            <a:ext cx="899729" cy="899729"/>
          </a:xfrm>
          <a:prstGeom prst="rect">
            <a:avLst/>
          </a:prstGeom>
        </p:spPr>
      </p:pic>
      <p:pic>
        <p:nvPicPr>
          <p:cNvPr id="60" name="Picture 59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C6ABE0EB-7A50-4532-C94D-81721F8869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846" y="2983432"/>
            <a:ext cx="900000" cy="891136"/>
          </a:xfrm>
          <a:prstGeom prst="rect">
            <a:avLst/>
          </a:prstGeom>
        </p:spPr>
      </p:pic>
      <p:pic>
        <p:nvPicPr>
          <p:cNvPr id="61" name="Picture 60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F3D65400-0B64-48DC-5072-85FFB0F290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64" y="4568159"/>
            <a:ext cx="900000" cy="900000"/>
          </a:xfrm>
          <a:prstGeom prst="rect">
            <a:avLst/>
          </a:prstGeom>
        </p:spPr>
      </p:pic>
      <p:pic>
        <p:nvPicPr>
          <p:cNvPr id="62" name="Picture 61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004F6056-3044-E1B2-F668-09C64B6E71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99" y="2983432"/>
            <a:ext cx="900000" cy="90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5055BD-A180-718D-2F95-8CD81655C46E}"/>
              </a:ext>
            </a:extLst>
          </p:cNvPr>
          <p:cNvSpPr txBox="1"/>
          <p:nvPr/>
        </p:nvSpPr>
        <p:spPr>
          <a:xfrm>
            <a:off x="8661722" y="1102842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FBE77B-1248-4FA3-E8F7-4718A239BAF0}"/>
              </a:ext>
            </a:extLst>
          </p:cNvPr>
          <p:cNvSpPr txBox="1"/>
          <p:nvPr/>
        </p:nvSpPr>
        <p:spPr>
          <a:xfrm>
            <a:off x="1859585" y="1102841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A143DD-369B-A66C-5701-4986CF5FB39F}"/>
              </a:ext>
            </a:extLst>
          </p:cNvPr>
          <p:cNvSpPr txBox="1"/>
          <p:nvPr/>
        </p:nvSpPr>
        <p:spPr>
          <a:xfrm>
            <a:off x="1859585" y="5289149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C165DA-1C7F-34F8-5217-EAD56DFD5FD2}"/>
              </a:ext>
            </a:extLst>
          </p:cNvPr>
          <p:cNvSpPr txBox="1"/>
          <p:nvPr/>
        </p:nvSpPr>
        <p:spPr>
          <a:xfrm>
            <a:off x="8681094" y="5292614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Troll Farm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129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8F7B0C-D6E2-43A2-B6FC-36DFA4E6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4">
            <a:extLst>
              <a:ext uri="{FF2B5EF4-FFF2-40B4-BE49-F238E27FC236}">
                <a16:creationId xmlns:a16="http://schemas.microsoft.com/office/drawing/2014/main" id="{706B80D9-91AB-2D01-010C-D95F9425A8D0}"/>
              </a:ext>
            </a:extLst>
          </p:cNvPr>
          <p:cNvSpPr/>
          <p:nvPr/>
        </p:nvSpPr>
        <p:spPr>
          <a:xfrm rot="2233626" flipH="1">
            <a:off x="10674571" y="317915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4">
            <a:extLst>
              <a:ext uri="{FF2B5EF4-FFF2-40B4-BE49-F238E27FC236}">
                <a16:creationId xmlns:a16="http://schemas.microsoft.com/office/drawing/2014/main" id="{AD44ACAA-72F6-C990-598E-DB0BA95A0917}"/>
              </a:ext>
            </a:extLst>
          </p:cNvPr>
          <p:cNvSpPr/>
          <p:nvPr/>
        </p:nvSpPr>
        <p:spPr>
          <a:xfrm rot="2233626" flipH="1">
            <a:off x="10841984" y="3409986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4">
            <a:extLst>
              <a:ext uri="{FF2B5EF4-FFF2-40B4-BE49-F238E27FC236}">
                <a16:creationId xmlns:a16="http://schemas.microsoft.com/office/drawing/2014/main" id="{C4263B0E-4B2C-0BE2-C2E9-93B2F53FEC81}"/>
              </a:ext>
            </a:extLst>
          </p:cNvPr>
          <p:cNvSpPr/>
          <p:nvPr/>
        </p:nvSpPr>
        <p:spPr>
          <a:xfrm rot="2233626" flipH="1">
            <a:off x="10507159" y="2948321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EA234855-3DF0-F090-9187-558CCB73B24E}"/>
              </a:ext>
            </a:extLst>
          </p:cNvPr>
          <p:cNvSpPr/>
          <p:nvPr/>
        </p:nvSpPr>
        <p:spPr>
          <a:xfrm rot="5400000">
            <a:off x="1579247" y="-5355284"/>
            <a:ext cx="4505367" cy="6919861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25000">
                <a:srgbClr val="F7D9D9"/>
              </a:gs>
              <a:gs pos="60000">
                <a:srgbClr val="FF0000"/>
              </a:gs>
              <a:gs pos="100000">
                <a:srgbClr val="C00000"/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068E3980-897B-CF95-65F0-57BB182CA259}"/>
              </a:ext>
            </a:extLst>
          </p:cNvPr>
          <p:cNvSpPr/>
          <p:nvPr/>
        </p:nvSpPr>
        <p:spPr>
          <a:xfrm rot="5400000">
            <a:off x="6107388" y="-5355281"/>
            <a:ext cx="4505367" cy="6919856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C00000"/>
              </a:gs>
              <a:gs pos="40000">
                <a:srgbClr val="FF0000"/>
              </a:gs>
              <a:gs pos="100000">
                <a:schemeClr val="bg1"/>
              </a:gs>
              <a:gs pos="75000">
                <a:srgbClr val="C00000">
                  <a:tint val="23500"/>
                  <a:satMod val="160000"/>
                </a:srgbClr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5D88F19-B070-908A-4116-52C29A971C5B}"/>
              </a:ext>
            </a:extLst>
          </p:cNvPr>
          <p:cNvSpPr/>
          <p:nvPr/>
        </p:nvSpPr>
        <p:spPr>
          <a:xfrm rot="5400000">
            <a:off x="3103934" y="-2542350"/>
            <a:ext cx="5984140" cy="520984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D9DE3C0-3F83-E113-0DCD-A512242F7B5F}"/>
              </a:ext>
            </a:extLst>
          </p:cNvPr>
          <p:cNvSpPr/>
          <p:nvPr/>
        </p:nvSpPr>
        <p:spPr>
          <a:xfrm rot="5400000">
            <a:off x="3103919" y="-6458201"/>
            <a:ext cx="5984158" cy="520984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9" name="Picture 58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BD497BA9-2632-3C07-1037-05928C966D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893" y="-5399689"/>
            <a:ext cx="1788212" cy="1546409"/>
          </a:xfrm>
          <a:prstGeom prst="rect">
            <a:avLst/>
          </a:prstGeom>
        </p:spPr>
      </p:pic>
      <p:pic>
        <p:nvPicPr>
          <p:cNvPr id="60" name="Picture 59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1D3E8FF8-A61D-EF0A-C598-79D5D75FC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668" y="-2787740"/>
            <a:ext cx="2102158" cy="1800000"/>
          </a:xfrm>
          <a:prstGeom prst="rect">
            <a:avLst/>
          </a:prstGeom>
        </p:spPr>
      </p:pic>
      <p:pic>
        <p:nvPicPr>
          <p:cNvPr id="61" name="Picture 60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850450F6-1463-02F9-2752-93A70F967F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493" y="0"/>
            <a:ext cx="2289599" cy="1980000"/>
          </a:xfrm>
          <a:prstGeom prst="rect">
            <a:avLst/>
          </a:prstGeom>
        </p:spPr>
      </p:pic>
      <p:pic>
        <p:nvPicPr>
          <p:cNvPr id="62" name="Picture 61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A52419E9-D303-7428-5EDD-76F26B20E5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5583" y="-2661177"/>
            <a:ext cx="1788749" cy="15468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B85B1F-D849-A50C-A094-39833EBA2911}"/>
              </a:ext>
            </a:extLst>
          </p:cNvPr>
          <p:cNvSpPr txBox="1"/>
          <p:nvPr/>
        </p:nvSpPr>
        <p:spPr>
          <a:xfrm>
            <a:off x="166401" y="357330"/>
            <a:ext cx="3530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536FAE-4C83-2FA7-5566-0E2FFFCD58AE}"/>
              </a:ext>
            </a:extLst>
          </p:cNvPr>
          <p:cNvSpPr txBox="1"/>
          <p:nvPr/>
        </p:nvSpPr>
        <p:spPr>
          <a:xfrm>
            <a:off x="166401" y="949632"/>
            <a:ext cx="410976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Il 24 febbraio 2022 un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attacco informatico alla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rete satellitare KA-SAT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della società americana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Viasat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causò un’enorme perdita di informazioni e comunicazioni che agevolò l’avanzata russa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EDA0FB-29F8-8A1E-1A74-915867BCD3E3}"/>
              </a:ext>
            </a:extLst>
          </p:cNvPr>
          <p:cNvSpPr txBox="1"/>
          <p:nvPr/>
        </p:nvSpPr>
        <p:spPr>
          <a:xfrm>
            <a:off x="166401" y="3433324"/>
            <a:ext cx="117316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L’attacco venne svolto in più fasi:</a:t>
            </a:r>
          </a:p>
          <a:p>
            <a:pPr marL="914400" lvl="1" indent="-457200">
              <a:buClr>
                <a:schemeClr val="bg1"/>
              </a:buClr>
              <a:buSzPct val="95000"/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Riconoscimento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fase di identificazione delle vulnerabilità della rete</a:t>
            </a:r>
          </a:p>
          <a:p>
            <a:pPr marL="914400" lvl="1" indent="-457200">
              <a:buClr>
                <a:schemeClr val="bg1"/>
              </a:buClr>
              <a:buSzPct val="95000"/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Accesso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furto di credenziali per accesso remoto e sfruttamento delle vulnerabilità per oltrepassare la zona demilitarizzata</a:t>
            </a:r>
          </a:p>
          <a:p>
            <a:pPr marL="914400" lvl="1" indent="-457200">
              <a:buClr>
                <a:schemeClr val="bg1"/>
              </a:buClr>
              <a:buSzPct val="95000"/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Movimento laterale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utilizzo degli strumenti amministrativi per muoversi lateralmente nella rete</a:t>
            </a:r>
          </a:p>
          <a:p>
            <a:pPr marL="914400" lvl="1" indent="-457200">
              <a:buClr>
                <a:schemeClr val="bg1"/>
              </a:buClr>
              <a:buSzPct val="95000"/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Targeting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fase di identificazione delle celle geografiche di KA-SAT su cui agire</a:t>
            </a:r>
          </a:p>
          <a:p>
            <a:pPr marL="914400" lvl="1" indent="-457200">
              <a:buClr>
                <a:schemeClr val="bg1"/>
              </a:buClr>
              <a:buSzPct val="95000"/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Distribuzione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fase di distribuzione e installazione del malware ‘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AcidRain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925180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0C37EA-4F12-807D-BB11-C4AB50A8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4">
            <a:extLst>
              <a:ext uri="{FF2B5EF4-FFF2-40B4-BE49-F238E27FC236}">
                <a16:creationId xmlns:a16="http://schemas.microsoft.com/office/drawing/2014/main" id="{F889DED0-EDAB-29F0-67A3-5D4FCBE2B1E6}"/>
              </a:ext>
            </a:extLst>
          </p:cNvPr>
          <p:cNvSpPr/>
          <p:nvPr/>
        </p:nvSpPr>
        <p:spPr>
          <a:xfrm rot="2233626" flipH="1">
            <a:off x="10674571" y="317915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4">
            <a:extLst>
              <a:ext uri="{FF2B5EF4-FFF2-40B4-BE49-F238E27FC236}">
                <a16:creationId xmlns:a16="http://schemas.microsoft.com/office/drawing/2014/main" id="{DFCAB31D-1912-9B48-E76D-5FA5BF298326}"/>
              </a:ext>
            </a:extLst>
          </p:cNvPr>
          <p:cNvSpPr/>
          <p:nvPr/>
        </p:nvSpPr>
        <p:spPr>
          <a:xfrm rot="2233626" flipH="1">
            <a:off x="10841984" y="3409986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4">
            <a:extLst>
              <a:ext uri="{FF2B5EF4-FFF2-40B4-BE49-F238E27FC236}">
                <a16:creationId xmlns:a16="http://schemas.microsoft.com/office/drawing/2014/main" id="{63837ECE-DC78-7BDE-78ED-2B1D544AA29E}"/>
              </a:ext>
            </a:extLst>
          </p:cNvPr>
          <p:cNvSpPr/>
          <p:nvPr/>
        </p:nvSpPr>
        <p:spPr>
          <a:xfrm rot="2233626" flipH="1">
            <a:off x="10507159" y="2948321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EA24796D-0E7C-C676-5D49-C7159DA65105}"/>
              </a:ext>
            </a:extLst>
          </p:cNvPr>
          <p:cNvSpPr/>
          <p:nvPr/>
        </p:nvSpPr>
        <p:spPr>
          <a:xfrm rot="5400000">
            <a:off x="3646194" y="1688156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25000">
                <a:srgbClr val="F7D9D9"/>
              </a:gs>
              <a:gs pos="60000">
                <a:srgbClr val="FF0000"/>
              </a:gs>
              <a:gs pos="100000">
                <a:srgbClr val="C00000"/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E5B3B604-4D33-0AD1-9403-B80EAF6740F7}"/>
              </a:ext>
            </a:extLst>
          </p:cNvPr>
          <p:cNvSpPr/>
          <p:nvPr/>
        </p:nvSpPr>
        <p:spPr>
          <a:xfrm rot="5400000">
            <a:off x="5924504" y="1688158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C00000"/>
              </a:gs>
              <a:gs pos="40000">
                <a:srgbClr val="FF0000"/>
              </a:gs>
              <a:gs pos="100000">
                <a:schemeClr val="bg1"/>
              </a:gs>
              <a:gs pos="75000">
                <a:srgbClr val="C00000">
                  <a:tint val="23500"/>
                  <a:satMod val="160000"/>
                </a:srgbClr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C73A84E6-B2B9-7099-535A-75A0F8D227E2}"/>
              </a:ext>
            </a:extLst>
          </p:cNvPr>
          <p:cNvSpPr/>
          <p:nvPr/>
        </p:nvSpPr>
        <p:spPr>
          <a:xfrm rot="5400000">
            <a:off x="4355161" y="3257506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CCBF74AF-67E1-4525-0FCE-B63E9E48DB41}"/>
              </a:ext>
            </a:extLst>
          </p:cNvPr>
          <p:cNvSpPr/>
          <p:nvPr/>
        </p:nvSpPr>
        <p:spPr>
          <a:xfrm rot="5400000">
            <a:off x="4355154" y="979192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9" name="Picture 58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5F8892BB-C9E9-92B0-8DCA-5D6941598B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135" y="1390116"/>
            <a:ext cx="899729" cy="899729"/>
          </a:xfrm>
          <a:prstGeom prst="rect">
            <a:avLst/>
          </a:prstGeom>
        </p:spPr>
      </p:pic>
      <p:pic>
        <p:nvPicPr>
          <p:cNvPr id="60" name="Picture 59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7F071F63-248C-C27F-89AF-DEF1F7BAD4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846" y="2983432"/>
            <a:ext cx="900000" cy="891136"/>
          </a:xfrm>
          <a:prstGeom prst="rect">
            <a:avLst/>
          </a:prstGeom>
        </p:spPr>
      </p:pic>
      <p:pic>
        <p:nvPicPr>
          <p:cNvPr id="61" name="Picture 60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802EEC3B-53AC-CD4C-1FBB-CEADF39B8C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64" y="4568159"/>
            <a:ext cx="900000" cy="900000"/>
          </a:xfrm>
          <a:prstGeom prst="rect">
            <a:avLst/>
          </a:prstGeom>
        </p:spPr>
      </p:pic>
      <p:pic>
        <p:nvPicPr>
          <p:cNvPr id="62" name="Picture 61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811C2080-4EC5-82FE-3B40-11FBD3060F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99" y="2983432"/>
            <a:ext cx="900000" cy="90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C367A6-6A59-0F77-6272-579902317F81}"/>
              </a:ext>
            </a:extLst>
          </p:cNvPr>
          <p:cNvSpPr txBox="1"/>
          <p:nvPr/>
        </p:nvSpPr>
        <p:spPr>
          <a:xfrm>
            <a:off x="8661722" y="1102842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237E43-3E90-ACD4-9597-3C154597AF53}"/>
              </a:ext>
            </a:extLst>
          </p:cNvPr>
          <p:cNvSpPr txBox="1"/>
          <p:nvPr/>
        </p:nvSpPr>
        <p:spPr>
          <a:xfrm>
            <a:off x="1859585" y="1102841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F406BA-28B3-FA83-5E51-164372FA48E8}"/>
              </a:ext>
            </a:extLst>
          </p:cNvPr>
          <p:cNvSpPr txBox="1"/>
          <p:nvPr/>
        </p:nvSpPr>
        <p:spPr>
          <a:xfrm>
            <a:off x="1859585" y="5289149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AE3A57-9F54-2FB6-A15D-AFDE5AFFC621}"/>
              </a:ext>
            </a:extLst>
          </p:cNvPr>
          <p:cNvSpPr txBox="1"/>
          <p:nvPr/>
        </p:nvSpPr>
        <p:spPr>
          <a:xfrm>
            <a:off x="8681094" y="5292614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Troll Farm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122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C2540F-763F-5B8C-7277-550612F99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4">
            <a:extLst>
              <a:ext uri="{FF2B5EF4-FFF2-40B4-BE49-F238E27FC236}">
                <a16:creationId xmlns:a16="http://schemas.microsoft.com/office/drawing/2014/main" id="{D7CF0FDA-E2AE-F02B-7C6E-D813CBA6A7D5}"/>
              </a:ext>
            </a:extLst>
          </p:cNvPr>
          <p:cNvSpPr/>
          <p:nvPr/>
        </p:nvSpPr>
        <p:spPr>
          <a:xfrm rot="2233626" flipH="1">
            <a:off x="10674571" y="317915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4">
            <a:extLst>
              <a:ext uri="{FF2B5EF4-FFF2-40B4-BE49-F238E27FC236}">
                <a16:creationId xmlns:a16="http://schemas.microsoft.com/office/drawing/2014/main" id="{C0E40D16-A263-66F5-34FF-C310A8E59754}"/>
              </a:ext>
            </a:extLst>
          </p:cNvPr>
          <p:cNvSpPr/>
          <p:nvPr/>
        </p:nvSpPr>
        <p:spPr>
          <a:xfrm rot="2233626" flipH="1">
            <a:off x="10841984" y="3409986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4">
            <a:extLst>
              <a:ext uri="{FF2B5EF4-FFF2-40B4-BE49-F238E27FC236}">
                <a16:creationId xmlns:a16="http://schemas.microsoft.com/office/drawing/2014/main" id="{F5FAC4A8-166A-F35B-8AF0-1EC93B388B02}"/>
              </a:ext>
            </a:extLst>
          </p:cNvPr>
          <p:cNvSpPr/>
          <p:nvPr/>
        </p:nvSpPr>
        <p:spPr>
          <a:xfrm rot="2233626" flipH="1">
            <a:off x="10507159" y="2948321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0600C065-C29A-7AC9-2A90-9D12E7F87BF0}"/>
              </a:ext>
            </a:extLst>
          </p:cNvPr>
          <p:cNvSpPr/>
          <p:nvPr/>
        </p:nvSpPr>
        <p:spPr>
          <a:xfrm rot="5400000">
            <a:off x="-6424329" y="-30928"/>
            <a:ext cx="4505367" cy="6919861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25000">
                <a:srgbClr val="F7D9D9"/>
              </a:gs>
              <a:gs pos="60000">
                <a:srgbClr val="FF0000"/>
              </a:gs>
              <a:gs pos="100000">
                <a:srgbClr val="C00000"/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6D39035E-946F-332D-C2DD-55790B1E1768}"/>
              </a:ext>
            </a:extLst>
          </p:cNvPr>
          <p:cNvSpPr/>
          <p:nvPr/>
        </p:nvSpPr>
        <p:spPr>
          <a:xfrm rot="5400000">
            <a:off x="-1896188" y="-30925"/>
            <a:ext cx="4505367" cy="6919856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C00000"/>
              </a:gs>
              <a:gs pos="40000">
                <a:srgbClr val="FF0000"/>
              </a:gs>
              <a:gs pos="100000">
                <a:schemeClr val="bg1"/>
              </a:gs>
              <a:gs pos="75000">
                <a:srgbClr val="C00000">
                  <a:tint val="23500"/>
                  <a:satMod val="160000"/>
                </a:srgbClr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93552B2A-98F1-5424-CC78-37EBFA9AC6A3}"/>
              </a:ext>
            </a:extLst>
          </p:cNvPr>
          <p:cNvSpPr/>
          <p:nvPr/>
        </p:nvSpPr>
        <p:spPr>
          <a:xfrm rot="5400000">
            <a:off x="-4899642" y="2782006"/>
            <a:ext cx="5984140" cy="520984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C0005AA1-B75C-10F3-0B76-14497A02E32D}"/>
              </a:ext>
            </a:extLst>
          </p:cNvPr>
          <p:cNvSpPr/>
          <p:nvPr/>
        </p:nvSpPr>
        <p:spPr>
          <a:xfrm rot="5400000">
            <a:off x="-4899657" y="-1133845"/>
            <a:ext cx="5984158" cy="520984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9" name="Picture 58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0C573BE7-423E-152B-9980-A5D1BD5BF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01683" y="-75333"/>
            <a:ext cx="1788212" cy="1546409"/>
          </a:xfrm>
          <a:prstGeom prst="rect">
            <a:avLst/>
          </a:prstGeom>
        </p:spPr>
      </p:pic>
      <p:pic>
        <p:nvPicPr>
          <p:cNvPr id="60" name="Picture 59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C787E374-3576-EB38-6D07-4C3EA64F3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44627" y="2394859"/>
            <a:ext cx="2102158" cy="1800000"/>
          </a:xfrm>
          <a:prstGeom prst="rect">
            <a:avLst/>
          </a:prstGeom>
        </p:spPr>
      </p:pic>
      <p:pic>
        <p:nvPicPr>
          <p:cNvPr id="61" name="Picture 60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F935984E-2656-AFA5-FBFB-4B8EC93E61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02223" y="5386929"/>
            <a:ext cx="1788749" cy="1546875"/>
          </a:xfrm>
          <a:prstGeom prst="rect">
            <a:avLst/>
          </a:prstGeom>
        </p:spPr>
      </p:pic>
      <p:pic>
        <p:nvPicPr>
          <p:cNvPr id="62" name="Picture 61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8FFCF59B-69FF-7AAF-40E8-D79C8FA8F4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2" y="2320200"/>
            <a:ext cx="2564350" cy="2217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799A21-B80B-3D51-7754-A7E09CD82DC9}"/>
              </a:ext>
            </a:extLst>
          </p:cNvPr>
          <p:cNvSpPr txBox="1"/>
          <p:nvPr/>
        </p:nvSpPr>
        <p:spPr>
          <a:xfrm>
            <a:off x="166401" y="357330"/>
            <a:ext cx="3530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ll Farm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D48B7-B534-4638-CA08-CE93827A04C9}"/>
              </a:ext>
            </a:extLst>
          </p:cNvPr>
          <p:cNvSpPr txBox="1"/>
          <p:nvPr/>
        </p:nvSpPr>
        <p:spPr>
          <a:xfrm>
            <a:off x="3816420" y="148090"/>
            <a:ext cx="82091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Durante il conflitto, gruppi istituzionalizzati di troll russi avevano l’obiettivo comune di manipolare l’opinione pubblica e di destabilizzare il sostegno a favore dell’Ucraina</a:t>
            </a:r>
          </a:p>
          <a:p>
            <a:pPr marL="285750" indent="-285750">
              <a:buBlip>
                <a:blip r:embed="rId6"/>
              </a:buBlip>
            </a:pP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Queste farm comprendevano migliaia di account sui principali socia network e avevano il compito di promuovere giustificazioni a favore della guerra, screditando le atrocità delle operazioni russe</a:t>
            </a:r>
          </a:p>
          <a:p>
            <a:pPr marL="285750" indent="-285750">
              <a:buBlip>
                <a:blip r:embed="rId6"/>
              </a:buBlip>
            </a:pP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La realizzazione di questa campagna di disinformazione fu attribuita all’IRA, una società privata che opera negli interessi del Cremlino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C0BDDD-63F2-1EC0-A6EB-B407223E1D7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8217" y="3539812"/>
            <a:ext cx="4085052" cy="29456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1702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AC10B1-EE41-A268-C2E0-20007BCD2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4">
            <a:extLst>
              <a:ext uri="{FF2B5EF4-FFF2-40B4-BE49-F238E27FC236}">
                <a16:creationId xmlns:a16="http://schemas.microsoft.com/office/drawing/2014/main" id="{536A7F1B-0B56-C778-C56A-26583DA40B91}"/>
              </a:ext>
            </a:extLst>
          </p:cNvPr>
          <p:cNvSpPr/>
          <p:nvPr/>
        </p:nvSpPr>
        <p:spPr>
          <a:xfrm rot="2233626" flipH="1">
            <a:off x="10674571" y="317915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96927FDE-FE52-4CBB-B6B6-12F0F20841C3}"/>
              </a:ext>
            </a:extLst>
          </p:cNvPr>
          <p:cNvSpPr/>
          <p:nvPr/>
        </p:nvSpPr>
        <p:spPr>
          <a:xfrm rot="2233626" flipH="1">
            <a:off x="10841984" y="3409986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79C60A87-85DD-4DC0-3078-D057EA3C3AC6}"/>
              </a:ext>
            </a:extLst>
          </p:cNvPr>
          <p:cNvSpPr/>
          <p:nvPr/>
        </p:nvSpPr>
        <p:spPr>
          <a:xfrm rot="2233626" flipH="1">
            <a:off x="10507159" y="2948321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66C572E6-5620-3638-4D36-C1E709E5B5F7}"/>
              </a:ext>
            </a:extLst>
          </p:cNvPr>
          <p:cNvSpPr/>
          <p:nvPr/>
        </p:nvSpPr>
        <p:spPr>
          <a:xfrm rot="5400000">
            <a:off x="3646194" y="1688156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25000">
                <a:srgbClr val="F7D9D9"/>
              </a:gs>
              <a:gs pos="60000">
                <a:srgbClr val="FF0000"/>
              </a:gs>
              <a:gs pos="100000">
                <a:srgbClr val="C00000"/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A4EFF23-B4C2-F015-AE11-AC0A9432CC21}"/>
              </a:ext>
            </a:extLst>
          </p:cNvPr>
          <p:cNvSpPr/>
          <p:nvPr/>
        </p:nvSpPr>
        <p:spPr>
          <a:xfrm rot="5400000">
            <a:off x="5924504" y="1688158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C00000"/>
              </a:gs>
              <a:gs pos="40000">
                <a:srgbClr val="FF0000"/>
              </a:gs>
              <a:gs pos="100000">
                <a:schemeClr val="bg1"/>
              </a:gs>
              <a:gs pos="75000">
                <a:srgbClr val="C00000">
                  <a:tint val="23500"/>
                  <a:satMod val="160000"/>
                </a:srgbClr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27F45B0F-2FF9-6167-B31E-211ABB2F3581}"/>
              </a:ext>
            </a:extLst>
          </p:cNvPr>
          <p:cNvSpPr/>
          <p:nvPr/>
        </p:nvSpPr>
        <p:spPr>
          <a:xfrm rot="5400000">
            <a:off x="4355161" y="3257506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7DAE1A6C-9E7F-885E-4575-B0CB1E555DD5}"/>
              </a:ext>
            </a:extLst>
          </p:cNvPr>
          <p:cNvSpPr/>
          <p:nvPr/>
        </p:nvSpPr>
        <p:spPr>
          <a:xfrm rot="5400000">
            <a:off x="4355154" y="979192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9" name="Picture 58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CB9F34D9-0525-524C-0730-BF8E234037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135" y="1390116"/>
            <a:ext cx="899729" cy="899729"/>
          </a:xfrm>
          <a:prstGeom prst="rect">
            <a:avLst/>
          </a:prstGeom>
        </p:spPr>
      </p:pic>
      <p:pic>
        <p:nvPicPr>
          <p:cNvPr id="60" name="Picture 59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41F2B710-1B6E-793D-AB57-27FF2B7669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846" y="2983432"/>
            <a:ext cx="900000" cy="891136"/>
          </a:xfrm>
          <a:prstGeom prst="rect">
            <a:avLst/>
          </a:prstGeom>
        </p:spPr>
      </p:pic>
      <p:pic>
        <p:nvPicPr>
          <p:cNvPr id="61" name="Picture 60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A8EBC112-BDB0-D064-4A94-F92AF20BF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64" y="4568159"/>
            <a:ext cx="900000" cy="900000"/>
          </a:xfrm>
          <a:prstGeom prst="rect">
            <a:avLst/>
          </a:prstGeom>
        </p:spPr>
      </p:pic>
      <p:pic>
        <p:nvPicPr>
          <p:cNvPr id="62" name="Picture 61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BFD4811E-B4A3-B159-0C2E-29E5FF934D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99" y="2983432"/>
            <a:ext cx="900000" cy="90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53CBCC2-3417-EB2F-6D50-700AD2E081E9}"/>
              </a:ext>
            </a:extLst>
          </p:cNvPr>
          <p:cNvSpPr txBox="1"/>
          <p:nvPr/>
        </p:nvSpPr>
        <p:spPr>
          <a:xfrm>
            <a:off x="8661722" y="1102842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031D5D-2456-F53A-7C3F-02EA5C89672F}"/>
              </a:ext>
            </a:extLst>
          </p:cNvPr>
          <p:cNvSpPr txBox="1"/>
          <p:nvPr/>
        </p:nvSpPr>
        <p:spPr>
          <a:xfrm>
            <a:off x="1859585" y="1102841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05A4E-2B16-0A0C-0BE9-D7AE6892C042}"/>
              </a:ext>
            </a:extLst>
          </p:cNvPr>
          <p:cNvSpPr txBox="1"/>
          <p:nvPr/>
        </p:nvSpPr>
        <p:spPr>
          <a:xfrm>
            <a:off x="1859585" y="5289149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19FF2E-FDA1-A53F-857B-6DA6048003CC}"/>
              </a:ext>
            </a:extLst>
          </p:cNvPr>
          <p:cNvSpPr txBox="1"/>
          <p:nvPr/>
        </p:nvSpPr>
        <p:spPr>
          <a:xfrm>
            <a:off x="8681094" y="5292614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Troll Farm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705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BE22EE-9C84-B49D-5E3E-7E7A0248A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>
            <a:extLst>
              <a:ext uri="{FF2B5EF4-FFF2-40B4-BE49-F238E27FC236}">
                <a16:creationId xmlns:a16="http://schemas.microsoft.com/office/drawing/2014/main" id="{AB89DA2E-0FB2-6D83-133E-74B0FE08D9B8}"/>
              </a:ext>
            </a:extLst>
          </p:cNvPr>
          <p:cNvSpPr/>
          <p:nvPr/>
        </p:nvSpPr>
        <p:spPr>
          <a:xfrm rot="2233626" flipH="1">
            <a:off x="10545127" y="331539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4">
            <a:extLst>
              <a:ext uri="{FF2B5EF4-FFF2-40B4-BE49-F238E27FC236}">
                <a16:creationId xmlns:a16="http://schemas.microsoft.com/office/drawing/2014/main" id="{E4D72D70-4B4D-3B0B-5224-10C24B740626}"/>
              </a:ext>
            </a:extLst>
          </p:cNvPr>
          <p:cNvSpPr/>
          <p:nvPr/>
        </p:nvSpPr>
        <p:spPr>
          <a:xfrm rot="2233626" flipH="1">
            <a:off x="10779170" y="3513555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A78F2757-71BD-B4C8-92AD-26F363FDCCC9}"/>
              </a:ext>
            </a:extLst>
          </p:cNvPr>
          <p:cNvSpPr/>
          <p:nvPr/>
        </p:nvSpPr>
        <p:spPr>
          <a:xfrm rot="5400000">
            <a:off x="3646194" y="1688156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9D202D25-8ED4-6840-190D-2596A00FE923}"/>
              </a:ext>
            </a:extLst>
          </p:cNvPr>
          <p:cNvSpPr/>
          <p:nvPr/>
        </p:nvSpPr>
        <p:spPr>
          <a:xfrm rot="5400000">
            <a:off x="5924504" y="1688158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9544BA50-ACD5-03CA-A9BF-AF693C76DEED}"/>
              </a:ext>
            </a:extLst>
          </p:cNvPr>
          <p:cNvSpPr/>
          <p:nvPr/>
        </p:nvSpPr>
        <p:spPr>
          <a:xfrm rot="5400000">
            <a:off x="4355161" y="3257506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A94BDFCD-486D-B6BB-EAF0-AE7D048EB6E1}"/>
              </a:ext>
            </a:extLst>
          </p:cNvPr>
          <p:cNvSpPr/>
          <p:nvPr/>
        </p:nvSpPr>
        <p:spPr>
          <a:xfrm rot="5400000">
            <a:off x="4355154" y="979192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22F2BFBD-8E6F-9ECD-27AD-7A3DC08F3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135" y="1390116"/>
            <a:ext cx="899729" cy="899729"/>
          </a:xfrm>
          <a:prstGeom prst="rect">
            <a:avLst/>
          </a:prstGeom>
        </p:spPr>
      </p:pic>
      <p:pic>
        <p:nvPicPr>
          <p:cNvPr id="7" name="Picture 6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01ED30D1-59D0-D466-86BA-DCBF36E226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846" y="2983432"/>
            <a:ext cx="900000" cy="891136"/>
          </a:xfrm>
          <a:prstGeom prst="rect">
            <a:avLst/>
          </a:prstGeom>
        </p:spPr>
      </p:pic>
      <p:pic>
        <p:nvPicPr>
          <p:cNvPr id="9" name="Picture 8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2B00E001-EA6A-B31D-441E-C8749B4B41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64" y="4568159"/>
            <a:ext cx="900000" cy="900000"/>
          </a:xfrm>
          <a:prstGeom prst="rect">
            <a:avLst/>
          </a:prstGeom>
        </p:spPr>
      </p:pic>
      <p:pic>
        <p:nvPicPr>
          <p:cNvPr id="11" name="Picture 10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47F9B2A1-7D5F-E84A-3F70-D3354FBDDB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99" y="2983432"/>
            <a:ext cx="900000" cy="90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561DA4-475D-CAF0-C497-9CA1566A93DD}"/>
              </a:ext>
            </a:extLst>
          </p:cNvPr>
          <p:cNvSpPr txBox="1"/>
          <p:nvPr/>
        </p:nvSpPr>
        <p:spPr>
          <a:xfrm>
            <a:off x="94446" y="56557"/>
            <a:ext cx="3962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RESILIENZA UCRAINA</a:t>
            </a:r>
            <a:endParaRPr lang="en-US" sz="28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79881F-11C8-5546-87DD-DEE702747BF8}"/>
              </a:ext>
            </a:extLst>
          </p:cNvPr>
          <p:cNvSpPr txBox="1"/>
          <p:nvPr/>
        </p:nvSpPr>
        <p:spPr>
          <a:xfrm>
            <a:off x="8661722" y="1102842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34CC5C-AD5B-2121-27F2-32C13FA48BAC}"/>
              </a:ext>
            </a:extLst>
          </p:cNvPr>
          <p:cNvSpPr txBox="1"/>
          <p:nvPr/>
        </p:nvSpPr>
        <p:spPr>
          <a:xfrm>
            <a:off x="1859585" y="1102841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CC123D-207A-F926-C2A5-10961F675017}"/>
              </a:ext>
            </a:extLst>
          </p:cNvPr>
          <p:cNvSpPr txBox="1"/>
          <p:nvPr/>
        </p:nvSpPr>
        <p:spPr>
          <a:xfrm>
            <a:off x="1859585" y="5289149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35D47A-32F0-A7D3-7AD3-69DAC097F67D}"/>
              </a:ext>
            </a:extLst>
          </p:cNvPr>
          <p:cNvSpPr txBox="1"/>
          <p:nvPr/>
        </p:nvSpPr>
        <p:spPr>
          <a:xfrm>
            <a:off x="8681094" y="5292614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Troll Farm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591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19FF86-DC2F-DEA6-FB68-848BC547F5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4">
            <a:extLst>
              <a:ext uri="{FF2B5EF4-FFF2-40B4-BE49-F238E27FC236}">
                <a16:creationId xmlns:a16="http://schemas.microsoft.com/office/drawing/2014/main" id="{45250FA9-7F4D-CD6E-DE41-CF1CED53EBFA}"/>
              </a:ext>
            </a:extLst>
          </p:cNvPr>
          <p:cNvSpPr/>
          <p:nvPr/>
        </p:nvSpPr>
        <p:spPr>
          <a:xfrm rot="2233626" flipH="1">
            <a:off x="10545127" y="331539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621CB9-E5DC-8892-A47C-A8CA54D3EFAF}"/>
              </a:ext>
            </a:extLst>
          </p:cNvPr>
          <p:cNvSpPr/>
          <p:nvPr/>
        </p:nvSpPr>
        <p:spPr>
          <a:xfrm rot="2233626" flipH="1">
            <a:off x="10779170" y="3513555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E2FDEF2-9947-6A50-83CE-93602964B78B}"/>
              </a:ext>
            </a:extLst>
          </p:cNvPr>
          <p:cNvSpPr/>
          <p:nvPr/>
        </p:nvSpPr>
        <p:spPr>
          <a:xfrm rot="5400000">
            <a:off x="1578045" y="5327672"/>
            <a:ext cx="4505368" cy="691986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F4DC6B25-CB41-85C9-5961-9AA2E939B0A7}"/>
              </a:ext>
            </a:extLst>
          </p:cNvPr>
          <p:cNvSpPr/>
          <p:nvPr/>
        </p:nvSpPr>
        <p:spPr>
          <a:xfrm rot="5400000">
            <a:off x="6106187" y="5327675"/>
            <a:ext cx="4505368" cy="6919856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738F4EF2-BCF4-60EC-17FD-2F79097D92DD}"/>
              </a:ext>
            </a:extLst>
          </p:cNvPr>
          <p:cNvSpPr/>
          <p:nvPr/>
        </p:nvSpPr>
        <p:spPr>
          <a:xfrm rot="5400000">
            <a:off x="3102730" y="8140606"/>
            <a:ext cx="5984139" cy="5209849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5711670-AA6A-D542-117A-644F03A13C0E}"/>
              </a:ext>
            </a:extLst>
          </p:cNvPr>
          <p:cNvSpPr/>
          <p:nvPr/>
        </p:nvSpPr>
        <p:spPr>
          <a:xfrm rot="5400000">
            <a:off x="3102718" y="4224754"/>
            <a:ext cx="5984158" cy="5209849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BF1DA6E9-62BF-86ED-09F7-A3C318C09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727" y="4746131"/>
            <a:ext cx="2289600" cy="1980000"/>
          </a:xfrm>
          <a:prstGeom prst="rect">
            <a:avLst/>
          </a:prstGeom>
        </p:spPr>
      </p:pic>
      <p:pic>
        <p:nvPicPr>
          <p:cNvPr id="7" name="Picture 6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A5B9BDBE-0952-2345-BDC9-B4A60FEBA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368" y="7895217"/>
            <a:ext cx="2102157" cy="1800000"/>
          </a:xfrm>
          <a:prstGeom prst="rect">
            <a:avLst/>
          </a:prstGeom>
        </p:spPr>
      </p:pic>
      <p:pic>
        <p:nvPicPr>
          <p:cNvPr id="9" name="Picture 8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9BD563F3-2D57-2746-FE18-6FD39EE6EF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152" y="10745530"/>
            <a:ext cx="1788750" cy="1546875"/>
          </a:xfrm>
          <a:prstGeom prst="rect">
            <a:avLst/>
          </a:prstGeom>
        </p:spPr>
      </p:pic>
      <p:pic>
        <p:nvPicPr>
          <p:cNvPr id="11" name="Picture 10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8A6B2E93-FCBE-89E9-534B-7720F3BB91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384" y="8021780"/>
            <a:ext cx="1788750" cy="1546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BFD6C1-B3EF-499E-E88F-A18C47070F10}"/>
              </a:ext>
            </a:extLst>
          </p:cNvPr>
          <p:cNvSpPr txBox="1"/>
          <p:nvPr/>
        </p:nvSpPr>
        <p:spPr>
          <a:xfrm>
            <a:off x="166401" y="357330"/>
            <a:ext cx="3530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06AEA2-D7C9-C739-9509-505590575331}"/>
              </a:ext>
            </a:extLst>
          </p:cNvPr>
          <p:cNvSpPr txBox="1"/>
          <p:nvPr/>
        </p:nvSpPr>
        <p:spPr>
          <a:xfrm>
            <a:off x="166402" y="920621"/>
            <a:ext cx="54574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Per rispondere agli attacchi 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DDoS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russi, l’Ucraina implementò un firewall per applicazioni web, progettato per monitorare, filtrare, reindirizzare e, se necessario, bloccare il traffico internet in ingresso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D4C46E-6F5A-CA40-AA63-E55A189963B2}"/>
              </a:ext>
            </a:extLst>
          </p:cNvPr>
          <p:cNvSpPr txBox="1"/>
          <p:nvPr/>
        </p:nvSpPr>
        <p:spPr>
          <a:xfrm>
            <a:off x="166401" y="2764496"/>
            <a:ext cx="54574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Questa soluzione di mitigazione risultò molto efficace grazie all’utilizzo di centri CDN dislocati in tutto il mondo e anche grazie ad alcune piattaforme di monitoraggio di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terze parti che permisero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di aggiornare continuamente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le regole del firewall e di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instaurare un meccanismo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di geo-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blocking</a:t>
            </a:r>
            <a:endParaRPr lang="en-US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E79AA2-D453-AC27-9A09-AEEDF15296E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528" y="920621"/>
            <a:ext cx="5576619" cy="2617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3966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FDCA34-0EC5-AC66-F0E3-7AD4AF7BA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4">
            <a:extLst>
              <a:ext uri="{FF2B5EF4-FFF2-40B4-BE49-F238E27FC236}">
                <a16:creationId xmlns:a16="http://schemas.microsoft.com/office/drawing/2014/main" id="{697280C3-168E-4C7F-1CA0-2D4C9B8C1280}"/>
              </a:ext>
            </a:extLst>
          </p:cNvPr>
          <p:cNvSpPr/>
          <p:nvPr/>
        </p:nvSpPr>
        <p:spPr>
          <a:xfrm rot="2233626" flipH="1">
            <a:off x="10545127" y="331539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082239C3-9881-6104-7A3D-6A1C59335BBD}"/>
              </a:ext>
            </a:extLst>
          </p:cNvPr>
          <p:cNvSpPr/>
          <p:nvPr/>
        </p:nvSpPr>
        <p:spPr>
          <a:xfrm rot="2233626" flipH="1">
            <a:off x="10779170" y="3513555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D862CF0-682A-7F22-76A4-DE0F0CE4C154}"/>
              </a:ext>
            </a:extLst>
          </p:cNvPr>
          <p:cNvSpPr/>
          <p:nvPr/>
        </p:nvSpPr>
        <p:spPr>
          <a:xfrm rot="5400000">
            <a:off x="3646194" y="1688156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CBDD8D11-6D9E-B1BB-ED68-C74CA795B8F8}"/>
              </a:ext>
            </a:extLst>
          </p:cNvPr>
          <p:cNvSpPr/>
          <p:nvPr/>
        </p:nvSpPr>
        <p:spPr>
          <a:xfrm rot="5400000">
            <a:off x="5924504" y="1688158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0485AE58-296B-AF41-0976-C3CA7F953910}"/>
              </a:ext>
            </a:extLst>
          </p:cNvPr>
          <p:cNvSpPr/>
          <p:nvPr/>
        </p:nvSpPr>
        <p:spPr>
          <a:xfrm rot="5400000">
            <a:off x="4355161" y="3257506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2E13CE49-6347-3181-06C3-CB1367549779}"/>
              </a:ext>
            </a:extLst>
          </p:cNvPr>
          <p:cNvSpPr/>
          <p:nvPr/>
        </p:nvSpPr>
        <p:spPr>
          <a:xfrm rot="5400000">
            <a:off x="4355154" y="979192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3A9791A7-D68B-5326-1DFD-D6390B79E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135" y="1390116"/>
            <a:ext cx="899729" cy="899729"/>
          </a:xfrm>
          <a:prstGeom prst="rect">
            <a:avLst/>
          </a:prstGeom>
        </p:spPr>
      </p:pic>
      <p:pic>
        <p:nvPicPr>
          <p:cNvPr id="7" name="Picture 6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EAA3D627-C849-8F9C-4EF5-F7899BBC44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846" y="2983432"/>
            <a:ext cx="900000" cy="891136"/>
          </a:xfrm>
          <a:prstGeom prst="rect">
            <a:avLst/>
          </a:prstGeom>
        </p:spPr>
      </p:pic>
      <p:pic>
        <p:nvPicPr>
          <p:cNvPr id="9" name="Picture 8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80A847B9-CFB9-2996-6916-01F0DCBB82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64" y="4568159"/>
            <a:ext cx="900000" cy="900000"/>
          </a:xfrm>
          <a:prstGeom prst="rect">
            <a:avLst/>
          </a:prstGeom>
        </p:spPr>
      </p:pic>
      <p:pic>
        <p:nvPicPr>
          <p:cNvPr id="11" name="Picture 10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1971D47A-0BFE-0C33-5A01-05BFD28DBE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99" y="2983432"/>
            <a:ext cx="900000" cy="90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AA4F24-71E4-F8A1-37F2-1D15EED22A23}"/>
              </a:ext>
            </a:extLst>
          </p:cNvPr>
          <p:cNvSpPr txBox="1"/>
          <p:nvPr/>
        </p:nvSpPr>
        <p:spPr>
          <a:xfrm>
            <a:off x="8661722" y="1102842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D8CB9A-F697-DEFE-741C-DAD0DF468112}"/>
              </a:ext>
            </a:extLst>
          </p:cNvPr>
          <p:cNvSpPr txBox="1"/>
          <p:nvPr/>
        </p:nvSpPr>
        <p:spPr>
          <a:xfrm>
            <a:off x="1859585" y="1102841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3E770-31AE-1C5E-E502-A93C6F34FD10}"/>
              </a:ext>
            </a:extLst>
          </p:cNvPr>
          <p:cNvSpPr txBox="1"/>
          <p:nvPr/>
        </p:nvSpPr>
        <p:spPr>
          <a:xfrm>
            <a:off x="1859585" y="5289149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56E50C-F0BB-3422-7D25-4DFD51EBC48E}"/>
              </a:ext>
            </a:extLst>
          </p:cNvPr>
          <p:cNvSpPr txBox="1"/>
          <p:nvPr/>
        </p:nvSpPr>
        <p:spPr>
          <a:xfrm>
            <a:off x="8681094" y="5292614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Troll Farm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793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B2BA18-B95C-99CB-A73A-56E25722E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4">
            <a:extLst>
              <a:ext uri="{FF2B5EF4-FFF2-40B4-BE49-F238E27FC236}">
                <a16:creationId xmlns:a16="http://schemas.microsoft.com/office/drawing/2014/main" id="{7D5A4E71-5336-0699-138A-01FF03A47E48}"/>
              </a:ext>
            </a:extLst>
          </p:cNvPr>
          <p:cNvSpPr/>
          <p:nvPr/>
        </p:nvSpPr>
        <p:spPr>
          <a:xfrm rot="2233626" flipH="1">
            <a:off x="10545127" y="331539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56122072-9922-EF28-C9BD-AAF74B20D4FC}"/>
              </a:ext>
            </a:extLst>
          </p:cNvPr>
          <p:cNvSpPr/>
          <p:nvPr/>
        </p:nvSpPr>
        <p:spPr>
          <a:xfrm rot="2233626" flipH="1">
            <a:off x="10779170" y="3513555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37DEE9C-1ED9-BCD0-4961-CD14D9C84A5D}"/>
              </a:ext>
            </a:extLst>
          </p:cNvPr>
          <p:cNvSpPr/>
          <p:nvPr/>
        </p:nvSpPr>
        <p:spPr>
          <a:xfrm rot="5400000">
            <a:off x="9433245" y="-30928"/>
            <a:ext cx="4505368" cy="691986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CB36C75-15EC-5540-79C9-60F61ADB172B}"/>
              </a:ext>
            </a:extLst>
          </p:cNvPr>
          <p:cNvSpPr/>
          <p:nvPr/>
        </p:nvSpPr>
        <p:spPr>
          <a:xfrm rot="5400000">
            <a:off x="13961387" y="-30925"/>
            <a:ext cx="4505368" cy="6919856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76BC3F9-8782-2D01-10C6-11FE538B277E}"/>
              </a:ext>
            </a:extLst>
          </p:cNvPr>
          <p:cNvSpPr/>
          <p:nvPr/>
        </p:nvSpPr>
        <p:spPr>
          <a:xfrm rot="5400000">
            <a:off x="10957930" y="2782006"/>
            <a:ext cx="5984139" cy="5209849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33451E31-BE3B-974F-97EF-4BAE0E988E14}"/>
              </a:ext>
            </a:extLst>
          </p:cNvPr>
          <p:cNvSpPr/>
          <p:nvPr/>
        </p:nvSpPr>
        <p:spPr>
          <a:xfrm rot="5400000">
            <a:off x="10957918" y="-1133846"/>
            <a:ext cx="5984158" cy="5209849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360BFF59-9D2C-09B8-6509-84CACEE32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5890" y="-75332"/>
            <a:ext cx="1788212" cy="1546409"/>
          </a:xfrm>
          <a:prstGeom prst="rect">
            <a:avLst/>
          </a:prstGeom>
        </p:spPr>
      </p:pic>
      <p:pic>
        <p:nvPicPr>
          <p:cNvPr id="7" name="Picture 6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FEFC35C6-88A8-1C83-5A01-D9FFF4E0C8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751" y="2320200"/>
            <a:ext cx="2589858" cy="2217600"/>
          </a:xfrm>
          <a:prstGeom prst="rect">
            <a:avLst/>
          </a:prstGeom>
        </p:spPr>
      </p:pic>
      <p:pic>
        <p:nvPicPr>
          <p:cNvPr id="9" name="Picture 8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D55F481D-7A85-D9C0-0F41-4D7EE0E5DC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5352" y="5386930"/>
            <a:ext cx="1788750" cy="1546875"/>
          </a:xfrm>
          <a:prstGeom prst="rect">
            <a:avLst/>
          </a:prstGeom>
        </p:spPr>
      </p:pic>
      <p:pic>
        <p:nvPicPr>
          <p:cNvPr id="11" name="Picture 10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3E1336D8-F6D8-0301-6C7A-5C686D6E3D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9584" y="2663180"/>
            <a:ext cx="1788750" cy="1546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B348BA-60D4-58C5-88EE-FF6C2B48107F}"/>
              </a:ext>
            </a:extLst>
          </p:cNvPr>
          <p:cNvSpPr txBox="1"/>
          <p:nvPr/>
        </p:nvSpPr>
        <p:spPr>
          <a:xfrm>
            <a:off x="166401" y="357330"/>
            <a:ext cx="3530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B6C945-F88A-07CB-7E74-12C54C0EC960}"/>
              </a:ext>
            </a:extLst>
          </p:cNvPr>
          <p:cNvSpPr txBox="1"/>
          <p:nvPr/>
        </p:nvSpPr>
        <p:spPr>
          <a:xfrm>
            <a:off x="166401" y="920621"/>
            <a:ext cx="797952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La risposta ucraina a questo malware si stratificò in più fasi: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Prevenzione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per prevenire la diffusione del malware, le agenzie ucraine collaborarono con partner globali, diffondendo gli 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IoC</a:t>
            </a: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Rilevamento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per rilevare la presenza del malware furono utilizzati strumenti EDR e per evitarne il movimento laterale venne bloccato il traffico SMB e disattivata la comunicazione WMI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Mitigazione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per limitare i danni le organizzazione iniziarono ad utilizzare soluzioni di backup air-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gapped</a:t>
            </a: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Resilienza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venne effettuato il 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reimaging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dei sistemi gravemente compromessi e furono implementati controlli di accesso più rigorosi</a:t>
            </a:r>
          </a:p>
          <a:p>
            <a:pPr marL="457200" indent="-457200">
              <a:buFont typeface="+mj-lt"/>
              <a:buAutoNum type="arabicPeriod"/>
            </a:pP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457200" indent="-45720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Per una buona difesa contro questa tipologia di malware furono fondamentali anche gli sforzi collaborativi internazionali dei privati, come ESET, MISC e 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SentinelOne</a:t>
            </a: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11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81034E-A6DA-211E-CFDB-691C43C4E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93F201C1-0D87-FBD5-E0E6-9A0DE1A1BC60}"/>
              </a:ext>
            </a:extLst>
          </p:cNvPr>
          <p:cNvSpPr txBox="1"/>
          <p:nvPr/>
        </p:nvSpPr>
        <p:spPr>
          <a:xfrm>
            <a:off x="-96504035" y="-295588289"/>
            <a:ext cx="1080000000" cy="900000000"/>
          </a:xfrm>
          <a:custGeom>
            <a:avLst/>
            <a:gdLst/>
            <a:ahLst/>
            <a:cxnLst/>
            <a:rect l="l" t="t" r="r" b="b"/>
            <a:pathLst>
              <a:path w="6368143" h="6858000">
                <a:moveTo>
                  <a:pt x="3809337" y="4740065"/>
                </a:moveTo>
                <a:lnTo>
                  <a:pt x="3809337" y="4772956"/>
                </a:lnTo>
                <a:lnTo>
                  <a:pt x="3869910" y="4772956"/>
                </a:lnTo>
                <a:lnTo>
                  <a:pt x="3869910" y="4740065"/>
                </a:lnTo>
                <a:close/>
                <a:moveTo>
                  <a:pt x="4881004" y="4673504"/>
                </a:moveTo>
                <a:lnTo>
                  <a:pt x="4901536" y="4756734"/>
                </a:lnTo>
                <a:lnTo>
                  <a:pt x="4861310" y="4756734"/>
                </a:lnTo>
                <a:close/>
                <a:moveTo>
                  <a:pt x="4461904" y="4673504"/>
                </a:moveTo>
                <a:lnTo>
                  <a:pt x="4482436" y="4756734"/>
                </a:lnTo>
                <a:lnTo>
                  <a:pt x="4442210" y="4756734"/>
                </a:lnTo>
                <a:close/>
                <a:moveTo>
                  <a:pt x="2833129" y="4673504"/>
                </a:moveTo>
                <a:lnTo>
                  <a:pt x="2853661" y="4756734"/>
                </a:lnTo>
                <a:lnTo>
                  <a:pt x="2813435" y="4756734"/>
                </a:lnTo>
                <a:close/>
                <a:moveTo>
                  <a:pt x="2318779" y="4673504"/>
                </a:moveTo>
                <a:lnTo>
                  <a:pt x="2339311" y="4756734"/>
                </a:lnTo>
                <a:lnTo>
                  <a:pt x="2299085" y="4756734"/>
                </a:lnTo>
                <a:close/>
                <a:moveTo>
                  <a:pt x="1147205" y="4673504"/>
                </a:moveTo>
                <a:lnTo>
                  <a:pt x="1167736" y="4756734"/>
                </a:lnTo>
                <a:lnTo>
                  <a:pt x="1127510" y="4756734"/>
                </a:lnTo>
                <a:close/>
                <a:moveTo>
                  <a:pt x="3712152" y="4663567"/>
                </a:moveTo>
                <a:cubicBezTo>
                  <a:pt x="3721479" y="4663567"/>
                  <a:pt x="3728275" y="4668107"/>
                  <a:pt x="3732542" y="4677185"/>
                </a:cubicBezTo>
                <a:cubicBezTo>
                  <a:pt x="3736808" y="4686264"/>
                  <a:pt x="3738941" y="4704495"/>
                  <a:pt x="3738941" y="4731879"/>
                </a:cubicBezTo>
                <a:cubicBezTo>
                  <a:pt x="3738941" y="4759462"/>
                  <a:pt x="3736783" y="4777768"/>
                  <a:pt x="3732467" y="4786797"/>
                </a:cubicBezTo>
                <a:cubicBezTo>
                  <a:pt x="3728151" y="4795826"/>
                  <a:pt x="3721380" y="4800340"/>
                  <a:pt x="3712152" y="4800340"/>
                </a:cubicBezTo>
                <a:cubicBezTo>
                  <a:pt x="3702826" y="4800340"/>
                  <a:pt x="3696054" y="4795628"/>
                  <a:pt x="3691837" y="4786202"/>
                </a:cubicBezTo>
                <a:cubicBezTo>
                  <a:pt x="3687620" y="4776776"/>
                  <a:pt x="3685512" y="4758668"/>
                  <a:pt x="3685512" y="4731879"/>
                </a:cubicBezTo>
                <a:cubicBezTo>
                  <a:pt x="3685512" y="4704594"/>
                  <a:pt x="3687645" y="4686388"/>
                  <a:pt x="3691912" y="4677259"/>
                </a:cubicBezTo>
                <a:cubicBezTo>
                  <a:pt x="3696178" y="4668132"/>
                  <a:pt x="3702925" y="4663567"/>
                  <a:pt x="3712152" y="4663567"/>
                </a:cubicBezTo>
                <a:close/>
                <a:moveTo>
                  <a:pt x="1769052" y="4663567"/>
                </a:moveTo>
                <a:cubicBezTo>
                  <a:pt x="1778379" y="4663567"/>
                  <a:pt x="1785176" y="4668107"/>
                  <a:pt x="1789442" y="4677185"/>
                </a:cubicBezTo>
                <a:cubicBezTo>
                  <a:pt x="1793709" y="4686264"/>
                  <a:pt x="1795842" y="4704495"/>
                  <a:pt x="1795842" y="4731879"/>
                </a:cubicBezTo>
                <a:cubicBezTo>
                  <a:pt x="1795842" y="4759462"/>
                  <a:pt x="1793684" y="4777768"/>
                  <a:pt x="1789368" y="4786797"/>
                </a:cubicBezTo>
                <a:cubicBezTo>
                  <a:pt x="1785052" y="4795826"/>
                  <a:pt x="1778280" y="4800340"/>
                  <a:pt x="1769052" y="4800340"/>
                </a:cubicBezTo>
                <a:cubicBezTo>
                  <a:pt x="1759726" y="4800340"/>
                  <a:pt x="1752955" y="4795628"/>
                  <a:pt x="1748738" y="4786202"/>
                </a:cubicBezTo>
                <a:cubicBezTo>
                  <a:pt x="1744521" y="4776776"/>
                  <a:pt x="1742412" y="4758668"/>
                  <a:pt x="1742412" y="4731879"/>
                </a:cubicBezTo>
                <a:cubicBezTo>
                  <a:pt x="1742412" y="4704594"/>
                  <a:pt x="1744546" y="4686388"/>
                  <a:pt x="1748812" y="4677259"/>
                </a:cubicBezTo>
                <a:cubicBezTo>
                  <a:pt x="1753078" y="4668132"/>
                  <a:pt x="1759825" y="4663567"/>
                  <a:pt x="1769052" y="4663567"/>
                </a:cubicBezTo>
                <a:close/>
                <a:moveTo>
                  <a:pt x="4290498" y="4663270"/>
                </a:moveTo>
                <a:lnTo>
                  <a:pt x="4308358" y="4663270"/>
                </a:lnTo>
                <a:cubicBezTo>
                  <a:pt x="4315005" y="4663270"/>
                  <a:pt x="4320041" y="4664039"/>
                  <a:pt x="4323464" y="4665576"/>
                </a:cubicBezTo>
                <a:cubicBezTo>
                  <a:pt x="4326887" y="4667114"/>
                  <a:pt x="4329888" y="4670041"/>
                  <a:pt x="4332468" y="4674357"/>
                </a:cubicBezTo>
                <a:cubicBezTo>
                  <a:pt x="4335048" y="4678673"/>
                  <a:pt x="4336338" y="4684205"/>
                  <a:pt x="4336338" y="4690952"/>
                </a:cubicBezTo>
                <a:cubicBezTo>
                  <a:pt x="4336338" y="4710498"/>
                  <a:pt x="4327606" y="4720271"/>
                  <a:pt x="4310144" y="4720271"/>
                </a:cubicBezTo>
                <a:lnTo>
                  <a:pt x="4290498" y="4720271"/>
                </a:lnTo>
                <a:close/>
                <a:moveTo>
                  <a:pt x="3042724" y="4663270"/>
                </a:moveTo>
                <a:lnTo>
                  <a:pt x="3060583" y="4663270"/>
                </a:lnTo>
                <a:cubicBezTo>
                  <a:pt x="3067230" y="4663270"/>
                  <a:pt x="3072266" y="4664039"/>
                  <a:pt x="3075689" y="4665576"/>
                </a:cubicBezTo>
                <a:cubicBezTo>
                  <a:pt x="3079112" y="4667114"/>
                  <a:pt x="3082113" y="4670041"/>
                  <a:pt x="3084693" y="4674357"/>
                </a:cubicBezTo>
                <a:cubicBezTo>
                  <a:pt x="3087273" y="4678673"/>
                  <a:pt x="3088563" y="4684205"/>
                  <a:pt x="3088563" y="4690952"/>
                </a:cubicBezTo>
                <a:cubicBezTo>
                  <a:pt x="3088563" y="4710498"/>
                  <a:pt x="3079831" y="4720271"/>
                  <a:pt x="3062369" y="4720271"/>
                </a:cubicBezTo>
                <a:lnTo>
                  <a:pt x="3042724" y="4720271"/>
                </a:lnTo>
                <a:close/>
                <a:moveTo>
                  <a:pt x="1918774" y="4663270"/>
                </a:moveTo>
                <a:lnTo>
                  <a:pt x="1936633" y="4663270"/>
                </a:lnTo>
                <a:cubicBezTo>
                  <a:pt x="1943281" y="4663270"/>
                  <a:pt x="1948316" y="4664039"/>
                  <a:pt x="1951739" y="4665576"/>
                </a:cubicBezTo>
                <a:cubicBezTo>
                  <a:pt x="1955162" y="4667114"/>
                  <a:pt x="1958164" y="4670041"/>
                  <a:pt x="1960743" y="4674357"/>
                </a:cubicBezTo>
                <a:cubicBezTo>
                  <a:pt x="1963323" y="4678673"/>
                  <a:pt x="1964613" y="4684205"/>
                  <a:pt x="1964613" y="4690952"/>
                </a:cubicBezTo>
                <a:cubicBezTo>
                  <a:pt x="1964613" y="4710498"/>
                  <a:pt x="1955882" y="4720271"/>
                  <a:pt x="1938419" y="4720271"/>
                </a:cubicBezTo>
                <a:lnTo>
                  <a:pt x="1918774" y="4720271"/>
                </a:lnTo>
                <a:close/>
                <a:moveTo>
                  <a:pt x="975799" y="4663270"/>
                </a:moveTo>
                <a:lnTo>
                  <a:pt x="993658" y="4663270"/>
                </a:lnTo>
                <a:cubicBezTo>
                  <a:pt x="1000306" y="4663270"/>
                  <a:pt x="1005341" y="4664039"/>
                  <a:pt x="1008764" y="4665576"/>
                </a:cubicBezTo>
                <a:cubicBezTo>
                  <a:pt x="1012187" y="4667114"/>
                  <a:pt x="1015189" y="4670041"/>
                  <a:pt x="1017768" y="4674357"/>
                </a:cubicBezTo>
                <a:cubicBezTo>
                  <a:pt x="1020348" y="4678673"/>
                  <a:pt x="1021638" y="4684205"/>
                  <a:pt x="1021638" y="4690952"/>
                </a:cubicBezTo>
                <a:cubicBezTo>
                  <a:pt x="1021638" y="4710498"/>
                  <a:pt x="1012907" y="4720271"/>
                  <a:pt x="995444" y="4720271"/>
                </a:cubicBezTo>
                <a:lnTo>
                  <a:pt x="975799" y="4720271"/>
                </a:lnTo>
                <a:close/>
                <a:moveTo>
                  <a:pt x="813874" y="4663270"/>
                </a:moveTo>
                <a:lnTo>
                  <a:pt x="831733" y="4663270"/>
                </a:lnTo>
                <a:cubicBezTo>
                  <a:pt x="838381" y="4663270"/>
                  <a:pt x="843416" y="4664039"/>
                  <a:pt x="846839" y="4665576"/>
                </a:cubicBezTo>
                <a:cubicBezTo>
                  <a:pt x="850262" y="4667114"/>
                  <a:pt x="853263" y="4670041"/>
                  <a:pt x="855843" y="4674357"/>
                </a:cubicBezTo>
                <a:cubicBezTo>
                  <a:pt x="858423" y="4678673"/>
                  <a:pt x="859713" y="4684205"/>
                  <a:pt x="859713" y="4690952"/>
                </a:cubicBezTo>
                <a:cubicBezTo>
                  <a:pt x="859713" y="4710498"/>
                  <a:pt x="850981" y="4720271"/>
                  <a:pt x="833519" y="4720271"/>
                </a:cubicBezTo>
                <a:lnTo>
                  <a:pt x="813874" y="4720271"/>
                </a:lnTo>
                <a:close/>
                <a:moveTo>
                  <a:pt x="4862743" y="4630379"/>
                </a:moveTo>
                <a:lnTo>
                  <a:pt x="4801723" y="4833529"/>
                </a:lnTo>
                <a:lnTo>
                  <a:pt x="4842749" y="4833529"/>
                </a:lnTo>
                <a:lnTo>
                  <a:pt x="4852713" y="4791559"/>
                </a:lnTo>
                <a:lnTo>
                  <a:pt x="4909935" y="4791559"/>
                </a:lnTo>
                <a:lnTo>
                  <a:pt x="4920069" y="4833529"/>
                </a:lnTo>
                <a:lnTo>
                  <a:pt x="4965732" y="4833529"/>
                </a:lnTo>
                <a:lnTo>
                  <a:pt x="4907689" y="4630379"/>
                </a:lnTo>
                <a:close/>
                <a:moveTo>
                  <a:pt x="4644263" y="4630379"/>
                </a:moveTo>
                <a:lnTo>
                  <a:pt x="4644263" y="4833529"/>
                </a:lnTo>
                <a:lnTo>
                  <a:pt x="4678791" y="4833529"/>
                </a:lnTo>
                <a:lnTo>
                  <a:pt x="4678791" y="4686487"/>
                </a:lnTo>
                <a:lnTo>
                  <a:pt x="4740704" y="4833529"/>
                </a:lnTo>
                <a:lnTo>
                  <a:pt x="4780590" y="4833529"/>
                </a:lnTo>
                <a:lnTo>
                  <a:pt x="4780590" y="4630379"/>
                </a:lnTo>
                <a:lnTo>
                  <a:pt x="4746061" y="4630379"/>
                </a:lnTo>
                <a:lnTo>
                  <a:pt x="4746061" y="4756585"/>
                </a:lnTo>
                <a:lnTo>
                  <a:pt x="4693823" y="4630379"/>
                </a:lnTo>
                <a:close/>
                <a:moveTo>
                  <a:pt x="4560175" y="4630379"/>
                </a:moveTo>
                <a:lnTo>
                  <a:pt x="4560175" y="4833529"/>
                </a:lnTo>
                <a:lnTo>
                  <a:pt x="4604824" y="4833529"/>
                </a:lnTo>
                <a:lnTo>
                  <a:pt x="4604824" y="4630379"/>
                </a:lnTo>
                <a:close/>
                <a:moveTo>
                  <a:pt x="4245850" y="4630379"/>
                </a:moveTo>
                <a:lnTo>
                  <a:pt x="4245850" y="4833529"/>
                </a:lnTo>
                <a:lnTo>
                  <a:pt x="4290498" y="4833529"/>
                </a:lnTo>
                <a:lnTo>
                  <a:pt x="4290498" y="4753162"/>
                </a:lnTo>
                <a:lnTo>
                  <a:pt x="4312806" y="4753162"/>
                </a:lnTo>
                <a:lnTo>
                  <a:pt x="4339979" y="4833529"/>
                </a:lnTo>
                <a:lnTo>
                  <a:pt x="4382623" y="4833529"/>
                </a:lnTo>
                <a:lnTo>
                  <a:pt x="4388576" y="4833529"/>
                </a:lnTo>
                <a:lnTo>
                  <a:pt x="4423649" y="4833529"/>
                </a:lnTo>
                <a:lnTo>
                  <a:pt x="4433613" y="4791559"/>
                </a:lnTo>
                <a:lnTo>
                  <a:pt x="4490835" y="4791559"/>
                </a:lnTo>
                <a:lnTo>
                  <a:pt x="4500969" y="4833529"/>
                </a:lnTo>
                <a:lnTo>
                  <a:pt x="4546632" y="4833529"/>
                </a:lnTo>
                <a:lnTo>
                  <a:pt x="4488589" y="4630379"/>
                </a:lnTo>
                <a:lnTo>
                  <a:pt x="4443643" y="4630379"/>
                </a:lnTo>
                <a:lnTo>
                  <a:pt x="4385104" y="4825270"/>
                </a:lnTo>
                <a:lnTo>
                  <a:pt x="4351220" y="4744679"/>
                </a:lnTo>
                <a:cubicBezTo>
                  <a:pt x="4370270" y="4734360"/>
                  <a:pt x="4379795" y="4716501"/>
                  <a:pt x="4379795" y="4691100"/>
                </a:cubicBezTo>
                <a:cubicBezTo>
                  <a:pt x="4379795" y="4680286"/>
                  <a:pt x="4377885" y="4670538"/>
                  <a:pt x="4374066" y="4661856"/>
                </a:cubicBezTo>
                <a:cubicBezTo>
                  <a:pt x="4370245" y="4653174"/>
                  <a:pt x="4364962" y="4646328"/>
                  <a:pt x="4358215" y="4641317"/>
                </a:cubicBezTo>
                <a:cubicBezTo>
                  <a:pt x="4351468" y="4636307"/>
                  <a:pt x="4344796" y="4633231"/>
                  <a:pt x="4338198" y="4632090"/>
                </a:cubicBezTo>
                <a:cubicBezTo>
                  <a:pt x="4331600" y="4630949"/>
                  <a:pt x="4322099" y="4630379"/>
                  <a:pt x="4309697" y="4630379"/>
                </a:cubicBezTo>
                <a:close/>
                <a:moveTo>
                  <a:pt x="3902950" y="4630379"/>
                </a:moveTo>
                <a:lnTo>
                  <a:pt x="3902950" y="4746465"/>
                </a:lnTo>
                <a:cubicBezTo>
                  <a:pt x="3902950" y="4773452"/>
                  <a:pt x="3905083" y="4792279"/>
                  <a:pt x="3909350" y="4802945"/>
                </a:cubicBezTo>
                <a:cubicBezTo>
                  <a:pt x="3913616" y="4813611"/>
                  <a:pt x="3920809" y="4821896"/>
                  <a:pt x="3930930" y="4827799"/>
                </a:cubicBezTo>
                <a:cubicBezTo>
                  <a:pt x="3941050" y="4833703"/>
                  <a:pt x="3954941" y="4836654"/>
                  <a:pt x="3972602" y="4836654"/>
                </a:cubicBezTo>
                <a:cubicBezTo>
                  <a:pt x="3991453" y="4836654"/>
                  <a:pt x="4006261" y="4832636"/>
                  <a:pt x="4017027" y="4824599"/>
                </a:cubicBezTo>
                <a:cubicBezTo>
                  <a:pt x="4027792" y="4816563"/>
                  <a:pt x="4034489" y="4806938"/>
                  <a:pt x="4037119" y="4795727"/>
                </a:cubicBezTo>
                <a:cubicBezTo>
                  <a:pt x="4039748" y="4784515"/>
                  <a:pt x="4041063" y="4767499"/>
                  <a:pt x="4041063" y="4744679"/>
                </a:cubicBezTo>
                <a:lnTo>
                  <a:pt x="4041063" y="4630379"/>
                </a:lnTo>
                <a:lnTo>
                  <a:pt x="4003707" y="4630379"/>
                </a:lnTo>
                <a:lnTo>
                  <a:pt x="4003707" y="4746465"/>
                </a:lnTo>
                <a:cubicBezTo>
                  <a:pt x="4003707" y="4762935"/>
                  <a:pt x="4003210" y="4774196"/>
                  <a:pt x="4002218" y="4780249"/>
                </a:cubicBezTo>
                <a:cubicBezTo>
                  <a:pt x="4001226" y="4786301"/>
                  <a:pt x="3998547" y="4791163"/>
                  <a:pt x="3994182" y="4794834"/>
                </a:cubicBezTo>
                <a:cubicBezTo>
                  <a:pt x="3989816" y="4798505"/>
                  <a:pt x="3983913" y="4800340"/>
                  <a:pt x="3976471" y="4800340"/>
                </a:cubicBezTo>
                <a:cubicBezTo>
                  <a:pt x="3969625" y="4800340"/>
                  <a:pt x="3963845" y="4798679"/>
                  <a:pt x="3959133" y="4795355"/>
                </a:cubicBezTo>
                <a:cubicBezTo>
                  <a:pt x="3954420" y="4792031"/>
                  <a:pt x="3951319" y="4787144"/>
                  <a:pt x="3949831" y="4780695"/>
                </a:cubicBezTo>
                <a:cubicBezTo>
                  <a:pt x="3948343" y="4774246"/>
                  <a:pt x="3947598" y="4762836"/>
                  <a:pt x="3947598" y="4746465"/>
                </a:cubicBezTo>
                <a:lnTo>
                  <a:pt x="3947598" y="4630379"/>
                </a:lnTo>
                <a:close/>
                <a:moveTo>
                  <a:pt x="3160000" y="4630379"/>
                </a:moveTo>
                <a:lnTo>
                  <a:pt x="3160000" y="4746465"/>
                </a:lnTo>
                <a:cubicBezTo>
                  <a:pt x="3160000" y="4773452"/>
                  <a:pt x="3162133" y="4792279"/>
                  <a:pt x="3166400" y="4802945"/>
                </a:cubicBezTo>
                <a:cubicBezTo>
                  <a:pt x="3170666" y="4813611"/>
                  <a:pt x="3177859" y="4821896"/>
                  <a:pt x="3187980" y="4827799"/>
                </a:cubicBezTo>
                <a:cubicBezTo>
                  <a:pt x="3198100" y="4833703"/>
                  <a:pt x="3211991" y="4836654"/>
                  <a:pt x="3229652" y="4836654"/>
                </a:cubicBezTo>
                <a:cubicBezTo>
                  <a:pt x="3248503" y="4836654"/>
                  <a:pt x="3263311" y="4832636"/>
                  <a:pt x="3274077" y="4824599"/>
                </a:cubicBezTo>
                <a:cubicBezTo>
                  <a:pt x="3284842" y="4816563"/>
                  <a:pt x="3291539" y="4806938"/>
                  <a:pt x="3294169" y="4795727"/>
                </a:cubicBezTo>
                <a:cubicBezTo>
                  <a:pt x="3296798" y="4784515"/>
                  <a:pt x="3298113" y="4767499"/>
                  <a:pt x="3298113" y="4744679"/>
                </a:cubicBezTo>
                <a:lnTo>
                  <a:pt x="3298113" y="4630379"/>
                </a:lnTo>
                <a:lnTo>
                  <a:pt x="3260757" y="4630379"/>
                </a:lnTo>
                <a:lnTo>
                  <a:pt x="3260757" y="4746465"/>
                </a:lnTo>
                <a:cubicBezTo>
                  <a:pt x="3260757" y="4762935"/>
                  <a:pt x="3260260" y="4774196"/>
                  <a:pt x="3259268" y="4780249"/>
                </a:cubicBezTo>
                <a:cubicBezTo>
                  <a:pt x="3258276" y="4786301"/>
                  <a:pt x="3255597" y="4791163"/>
                  <a:pt x="3251232" y="4794834"/>
                </a:cubicBezTo>
                <a:cubicBezTo>
                  <a:pt x="3246866" y="4798505"/>
                  <a:pt x="3240963" y="4800340"/>
                  <a:pt x="3233521" y="4800340"/>
                </a:cubicBezTo>
                <a:cubicBezTo>
                  <a:pt x="3226675" y="4800340"/>
                  <a:pt x="3220895" y="4798679"/>
                  <a:pt x="3216183" y="4795355"/>
                </a:cubicBezTo>
                <a:cubicBezTo>
                  <a:pt x="3211470" y="4792031"/>
                  <a:pt x="3208369" y="4787144"/>
                  <a:pt x="3206881" y="4780695"/>
                </a:cubicBezTo>
                <a:cubicBezTo>
                  <a:pt x="3205393" y="4774246"/>
                  <a:pt x="3204648" y="4762836"/>
                  <a:pt x="3204648" y="4746465"/>
                </a:cubicBezTo>
                <a:lnTo>
                  <a:pt x="3204648" y="4630379"/>
                </a:lnTo>
                <a:close/>
                <a:moveTo>
                  <a:pt x="2998075" y="4630379"/>
                </a:moveTo>
                <a:lnTo>
                  <a:pt x="2998075" y="4833529"/>
                </a:lnTo>
                <a:lnTo>
                  <a:pt x="3042724" y="4833529"/>
                </a:lnTo>
                <a:lnTo>
                  <a:pt x="3042724" y="4753162"/>
                </a:lnTo>
                <a:lnTo>
                  <a:pt x="3065031" y="4753162"/>
                </a:lnTo>
                <a:lnTo>
                  <a:pt x="3092204" y="4833529"/>
                </a:lnTo>
                <a:lnTo>
                  <a:pt x="3140801" y="4833529"/>
                </a:lnTo>
                <a:lnTo>
                  <a:pt x="3103446" y="4744679"/>
                </a:lnTo>
                <a:cubicBezTo>
                  <a:pt x="3122495" y="4734360"/>
                  <a:pt x="3132021" y="4716501"/>
                  <a:pt x="3132021" y="4691100"/>
                </a:cubicBezTo>
                <a:cubicBezTo>
                  <a:pt x="3132021" y="4680286"/>
                  <a:pt x="3130111" y="4670538"/>
                  <a:pt x="3126290" y="4661856"/>
                </a:cubicBezTo>
                <a:cubicBezTo>
                  <a:pt x="3122471" y="4653174"/>
                  <a:pt x="3117187" y="4646328"/>
                  <a:pt x="3110440" y="4641317"/>
                </a:cubicBezTo>
                <a:cubicBezTo>
                  <a:pt x="3103694" y="4636307"/>
                  <a:pt x="3097021" y="4633231"/>
                  <a:pt x="3090423" y="4632090"/>
                </a:cubicBezTo>
                <a:cubicBezTo>
                  <a:pt x="3083825" y="4630949"/>
                  <a:pt x="3074325" y="4630379"/>
                  <a:pt x="3061923" y="4630379"/>
                </a:cubicBezTo>
                <a:close/>
                <a:moveTo>
                  <a:pt x="2814868" y="4630379"/>
                </a:moveTo>
                <a:lnTo>
                  <a:pt x="2753849" y="4833529"/>
                </a:lnTo>
                <a:lnTo>
                  <a:pt x="2794873" y="4833529"/>
                </a:lnTo>
                <a:lnTo>
                  <a:pt x="2804838" y="4791559"/>
                </a:lnTo>
                <a:lnTo>
                  <a:pt x="2862060" y="4791559"/>
                </a:lnTo>
                <a:lnTo>
                  <a:pt x="2872195" y="4833529"/>
                </a:lnTo>
                <a:lnTo>
                  <a:pt x="2917857" y="4833529"/>
                </a:lnTo>
                <a:lnTo>
                  <a:pt x="2859814" y="4630379"/>
                </a:lnTo>
                <a:close/>
                <a:moveTo>
                  <a:pt x="2531350" y="4630379"/>
                </a:moveTo>
                <a:lnTo>
                  <a:pt x="2531350" y="4833529"/>
                </a:lnTo>
                <a:lnTo>
                  <a:pt x="2575998" y="4833529"/>
                </a:lnTo>
                <a:lnTo>
                  <a:pt x="2575998" y="4630379"/>
                </a:lnTo>
                <a:close/>
                <a:moveTo>
                  <a:pt x="2384755" y="4630379"/>
                </a:moveTo>
                <a:lnTo>
                  <a:pt x="2384755" y="4668479"/>
                </a:lnTo>
                <a:lnTo>
                  <a:pt x="2425236" y="4668479"/>
                </a:lnTo>
                <a:lnTo>
                  <a:pt x="2425236" y="4833529"/>
                </a:lnTo>
                <a:lnTo>
                  <a:pt x="2469884" y="4833529"/>
                </a:lnTo>
                <a:lnTo>
                  <a:pt x="2469884" y="4668479"/>
                </a:lnTo>
                <a:lnTo>
                  <a:pt x="2511407" y="4668479"/>
                </a:lnTo>
                <a:lnTo>
                  <a:pt x="2511407" y="4630379"/>
                </a:lnTo>
                <a:close/>
                <a:moveTo>
                  <a:pt x="2300518" y="4630379"/>
                </a:moveTo>
                <a:lnTo>
                  <a:pt x="2239498" y="4833529"/>
                </a:lnTo>
                <a:lnTo>
                  <a:pt x="2280523" y="4833529"/>
                </a:lnTo>
                <a:lnTo>
                  <a:pt x="2290488" y="4791559"/>
                </a:lnTo>
                <a:lnTo>
                  <a:pt x="2347710" y="4791559"/>
                </a:lnTo>
                <a:lnTo>
                  <a:pt x="2357844" y="4833529"/>
                </a:lnTo>
                <a:lnTo>
                  <a:pt x="2403507" y="4833529"/>
                </a:lnTo>
                <a:lnTo>
                  <a:pt x="2345464" y="4630379"/>
                </a:lnTo>
                <a:close/>
                <a:moveTo>
                  <a:pt x="2036050" y="4630379"/>
                </a:moveTo>
                <a:lnTo>
                  <a:pt x="2036050" y="4833529"/>
                </a:lnTo>
                <a:lnTo>
                  <a:pt x="2072364" y="4833529"/>
                </a:lnTo>
                <a:lnTo>
                  <a:pt x="2072364" y="4663418"/>
                </a:lnTo>
                <a:lnTo>
                  <a:pt x="2110315" y="4833529"/>
                </a:lnTo>
                <a:lnTo>
                  <a:pt x="2142760" y="4833529"/>
                </a:lnTo>
                <a:lnTo>
                  <a:pt x="2184283" y="4663418"/>
                </a:lnTo>
                <a:lnTo>
                  <a:pt x="2184283" y="4833529"/>
                </a:lnTo>
                <a:lnTo>
                  <a:pt x="2226104" y="4833529"/>
                </a:lnTo>
                <a:lnTo>
                  <a:pt x="2226104" y="4630379"/>
                </a:lnTo>
                <a:lnTo>
                  <a:pt x="2162554" y="4630379"/>
                </a:lnTo>
                <a:lnTo>
                  <a:pt x="2130258" y="4755841"/>
                </a:lnTo>
                <a:lnTo>
                  <a:pt x="2101534" y="4630379"/>
                </a:lnTo>
                <a:close/>
                <a:moveTo>
                  <a:pt x="1874125" y="4630379"/>
                </a:moveTo>
                <a:lnTo>
                  <a:pt x="1874125" y="4833529"/>
                </a:lnTo>
                <a:lnTo>
                  <a:pt x="1918774" y="4833529"/>
                </a:lnTo>
                <a:lnTo>
                  <a:pt x="1918774" y="4753162"/>
                </a:lnTo>
                <a:lnTo>
                  <a:pt x="1941082" y="4753162"/>
                </a:lnTo>
                <a:lnTo>
                  <a:pt x="1968255" y="4833529"/>
                </a:lnTo>
                <a:lnTo>
                  <a:pt x="2016851" y="4833529"/>
                </a:lnTo>
                <a:lnTo>
                  <a:pt x="1979496" y="4744679"/>
                </a:lnTo>
                <a:cubicBezTo>
                  <a:pt x="1998546" y="4734360"/>
                  <a:pt x="2008071" y="4716501"/>
                  <a:pt x="2008071" y="4691100"/>
                </a:cubicBezTo>
                <a:cubicBezTo>
                  <a:pt x="2008071" y="4680286"/>
                  <a:pt x="2006161" y="4670538"/>
                  <a:pt x="2002341" y="4661856"/>
                </a:cubicBezTo>
                <a:cubicBezTo>
                  <a:pt x="1998521" y="4653174"/>
                  <a:pt x="1993238" y="4646328"/>
                  <a:pt x="1986491" y="4641317"/>
                </a:cubicBezTo>
                <a:cubicBezTo>
                  <a:pt x="1979744" y="4636307"/>
                  <a:pt x="1973071" y="4633231"/>
                  <a:pt x="1966473" y="4632090"/>
                </a:cubicBezTo>
                <a:cubicBezTo>
                  <a:pt x="1959875" y="4630949"/>
                  <a:pt x="1950375" y="4630379"/>
                  <a:pt x="1937972" y="4630379"/>
                </a:cubicBezTo>
                <a:close/>
                <a:moveTo>
                  <a:pt x="1569325" y="4630379"/>
                </a:moveTo>
                <a:lnTo>
                  <a:pt x="1569325" y="4833529"/>
                </a:lnTo>
                <a:lnTo>
                  <a:pt x="1613974" y="4833529"/>
                </a:lnTo>
                <a:lnTo>
                  <a:pt x="1613974" y="4753162"/>
                </a:lnTo>
                <a:lnTo>
                  <a:pt x="1672463" y="4753162"/>
                </a:lnTo>
                <a:lnTo>
                  <a:pt x="1672463" y="4718336"/>
                </a:lnTo>
                <a:lnTo>
                  <a:pt x="1613974" y="4718336"/>
                </a:lnTo>
                <a:lnTo>
                  <a:pt x="1613974" y="4665204"/>
                </a:lnTo>
                <a:lnTo>
                  <a:pt x="1689876" y="4665204"/>
                </a:lnTo>
                <a:lnTo>
                  <a:pt x="1689876" y="4630379"/>
                </a:lnTo>
                <a:close/>
                <a:moveTo>
                  <a:pt x="1396238" y="4630379"/>
                </a:moveTo>
                <a:lnTo>
                  <a:pt x="1396238" y="4833529"/>
                </a:lnTo>
                <a:lnTo>
                  <a:pt x="1430766" y="4833529"/>
                </a:lnTo>
                <a:lnTo>
                  <a:pt x="1430766" y="4686487"/>
                </a:lnTo>
                <a:lnTo>
                  <a:pt x="1492679" y="4833529"/>
                </a:lnTo>
                <a:lnTo>
                  <a:pt x="1532565" y="4833529"/>
                </a:lnTo>
                <a:lnTo>
                  <a:pt x="1532565" y="4630379"/>
                </a:lnTo>
                <a:lnTo>
                  <a:pt x="1498037" y="4630379"/>
                </a:lnTo>
                <a:lnTo>
                  <a:pt x="1498037" y="4756585"/>
                </a:lnTo>
                <a:lnTo>
                  <a:pt x="1445798" y="4630379"/>
                </a:lnTo>
                <a:close/>
                <a:moveTo>
                  <a:pt x="1312150" y="4630379"/>
                </a:moveTo>
                <a:lnTo>
                  <a:pt x="1312150" y="4833529"/>
                </a:lnTo>
                <a:lnTo>
                  <a:pt x="1356799" y="4833529"/>
                </a:lnTo>
                <a:lnTo>
                  <a:pt x="1356799" y="4630379"/>
                </a:lnTo>
                <a:close/>
                <a:moveTo>
                  <a:pt x="931150" y="4630379"/>
                </a:moveTo>
                <a:lnTo>
                  <a:pt x="931150" y="4833529"/>
                </a:lnTo>
                <a:lnTo>
                  <a:pt x="975799" y="4833529"/>
                </a:lnTo>
                <a:lnTo>
                  <a:pt x="975799" y="4753162"/>
                </a:lnTo>
                <a:lnTo>
                  <a:pt x="998107" y="4753162"/>
                </a:lnTo>
                <a:lnTo>
                  <a:pt x="1025279" y="4833529"/>
                </a:lnTo>
                <a:lnTo>
                  <a:pt x="1067924" y="4833529"/>
                </a:lnTo>
                <a:lnTo>
                  <a:pt x="1073876" y="4833529"/>
                </a:lnTo>
                <a:lnTo>
                  <a:pt x="1108949" y="4833529"/>
                </a:lnTo>
                <a:lnTo>
                  <a:pt x="1118913" y="4791559"/>
                </a:lnTo>
                <a:lnTo>
                  <a:pt x="1176136" y="4791559"/>
                </a:lnTo>
                <a:lnTo>
                  <a:pt x="1186269" y="4833529"/>
                </a:lnTo>
                <a:lnTo>
                  <a:pt x="1231932" y="4833529"/>
                </a:lnTo>
                <a:lnTo>
                  <a:pt x="1173889" y="4630379"/>
                </a:lnTo>
                <a:lnTo>
                  <a:pt x="1128943" y="4630379"/>
                </a:lnTo>
                <a:lnTo>
                  <a:pt x="1070404" y="4825270"/>
                </a:lnTo>
                <a:lnTo>
                  <a:pt x="1036521" y="4744679"/>
                </a:lnTo>
                <a:cubicBezTo>
                  <a:pt x="1055571" y="4734360"/>
                  <a:pt x="1065096" y="4716501"/>
                  <a:pt x="1065096" y="4691100"/>
                </a:cubicBezTo>
                <a:cubicBezTo>
                  <a:pt x="1065096" y="4680286"/>
                  <a:pt x="1063186" y="4670538"/>
                  <a:pt x="1059366" y="4661856"/>
                </a:cubicBezTo>
                <a:cubicBezTo>
                  <a:pt x="1055546" y="4653174"/>
                  <a:pt x="1050262" y="4646328"/>
                  <a:pt x="1043515" y="4641317"/>
                </a:cubicBezTo>
                <a:cubicBezTo>
                  <a:pt x="1036769" y="4636307"/>
                  <a:pt x="1030096" y="4633231"/>
                  <a:pt x="1023498" y="4632090"/>
                </a:cubicBezTo>
                <a:cubicBezTo>
                  <a:pt x="1016900" y="4630949"/>
                  <a:pt x="1007400" y="4630379"/>
                  <a:pt x="994998" y="4630379"/>
                </a:cubicBezTo>
                <a:close/>
                <a:moveTo>
                  <a:pt x="769225" y="4630379"/>
                </a:moveTo>
                <a:lnTo>
                  <a:pt x="769225" y="4833529"/>
                </a:lnTo>
                <a:lnTo>
                  <a:pt x="813874" y="4833529"/>
                </a:lnTo>
                <a:lnTo>
                  <a:pt x="813874" y="4753162"/>
                </a:lnTo>
                <a:lnTo>
                  <a:pt x="836182" y="4753162"/>
                </a:lnTo>
                <a:lnTo>
                  <a:pt x="863354" y="4833529"/>
                </a:lnTo>
                <a:lnTo>
                  <a:pt x="911951" y="4833529"/>
                </a:lnTo>
                <a:lnTo>
                  <a:pt x="874596" y="4744679"/>
                </a:lnTo>
                <a:cubicBezTo>
                  <a:pt x="893646" y="4734360"/>
                  <a:pt x="903171" y="4716501"/>
                  <a:pt x="903171" y="4691100"/>
                </a:cubicBezTo>
                <a:cubicBezTo>
                  <a:pt x="903171" y="4680286"/>
                  <a:pt x="901261" y="4670538"/>
                  <a:pt x="897441" y="4661856"/>
                </a:cubicBezTo>
                <a:cubicBezTo>
                  <a:pt x="893621" y="4653174"/>
                  <a:pt x="888337" y="4646328"/>
                  <a:pt x="881590" y="4641317"/>
                </a:cubicBezTo>
                <a:cubicBezTo>
                  <a:pt x="874844" y="4636307"/>
                  <a:pt x="868171" y="4633231"/>
                  <a:pt x="861573" y="4632090"/>
                </a:cubicBezTo>
                <a:cubicBezTo>
                  <a:pt x="854975" y="4630949"/>
                  <a:pt x="845475" y="4630379"/>
                  <a:pt x="833072" y="4630379"/>
                </a:cubicBezTo>
                <a:close/>
                <a:moveTo>
                  <a:pt x="626350" y="4630379"/>
                </a:moveTo>
                <a:lnTo>
                  <a:pt x="626350" y="4833529"/>
                </a:lnTo>
                <a:lnTo>
                  <a:pt x="749878" y="4833529"/>
                </a:lnTo>
                <a:lnTo>
                  <a:pt x="749878" y="4797215"/>
                </a:lnTo>
                <a:lnTo>
                  <a:pt x="670999" y="4797215"/>
                </a:lnTo>
                <a:lnTo>
                  <a:pt x="670999" y="4747209"/>
                </a:lnTo>
                <a:lnTo>
                  <a:pt x="732316" y="4747209"/>
                </a:lnTo>
                <a:lnTo>
                  <a:pt x="732316" y="4712383"/>
                </a:lnTo>
                <a:lnTo>
                  <a:pt x="670999" y="4712383"/>
                </a:lnTo>
                <a:lnTo>
                  <a:pt x="670999" y="4665204"/>
                </a:lnTo>
                <a:lnTo>
                  <a:pt x="749878" y="4665204"/>
                </a:lnTo>
                <a:lnTo>
                  <a:pt x="749878" y="4630379"/>
                </a:lnTo>
                <a:close/>
                <a:moveTo>
                  <a:pt x="445375" y="4630379"/>
                </a:moveTo>
                <a:lnTo>
                  <a:pt x="445375" y="4746465"/>
                </a:lnTo>
                <a:cubicBezTo>
                  <a:pt x="445375" y="4773452"/>
                  <a:pt x="447509" y="4792279"/>
                  <a:pt x="451775" y="4802945"/>
                </a:cubicBezTo>
                <a:cubicBezTo>
                  <a:pt x="456041" y="4813611"/>
                  <a:pt x="463235" y="4821896"/>
                  <a:pt x="473355" y="4827799"/>
                </a:cubicBezTo>
                <a:cubicBezTo>
                  <a:pt x="483475" y="4833703"/>
                  <a:pt x="497366" y="4836654"/>
                  <a:pt x="515027" y="4836654"/>
                </a:cubicBezTo>
                <a:cubicBezTo>
                  <a:pt x="533878" y="4836654"/>
                  <a:pt x="548687" y="4832636"/>
                  <a:pt x="559452" y="4824599"/>
                </a:cubicBezTo>
                <a:cubicBezTo>
                  <a:pt x="570217" y="4816563"/>
                  <a:pt x="576914" y="4806938"/>
                  <a:pt x="579544" y="4795727"/>
                </a:cubicBezTo>
                <a:cubicBezTo>
                  <a:pt x="582173" y="4784515"/>
                  <a:pt x="583488" y="4767499"/>
                  <a:pt x="583488" y="4744679"/>
                </a:cubicBezTo>
                <a:lnTo>
                  <a:pt x="583488" y="4630379"/>
                </a:lnTo>
                <a:lnTo>
                  <a:pt x="546132" y="4630379"/>
                </a:lnTo>
                <a:lnTo>
                  <a:pt x="546132" y="4746465"/>
                </a:lnTo>
                <a:cubicBezTo>
                  <a:pt x="546132" y="4762935"/>
                  <a:pt x="545636" y="4774196"/>
                  <a:pt x="544644" y="4780249"/>
                </a:cubicBezTo>
                <a:cubicBezTo>
                  <a:pt x="543651" y="4786301"/>
                  <a:pt x="540973" y="4791163"/>
                  <a:pt x="536607" y="4794834"/>
                </a:cubicBezTo>
                <a:cubicBezTo>
                  <a:pt x="532241" y="4798505"/>
                  <a:pt x="526338" y="4800340"/>
                  <a:pt x="518896" y="4800340"/>
                </a:cubicBezTo>
                <a:cubicBezTo>
                  <a:pt x="512050" y="4800340"/>
                  <a:pt x="506271" y="4798679"/>
                  <a:pt x="501558" y="4795355"/>
                </a:cubicBezTo>
                <a:cubicBezTo>
                  <a:pt x="496845" y="4792031"/>
                  <a:pt x="493744" y="4787144"/>
                  <a:pt x="492256" y="4780695"/>
                </a:cubicBezTo>
                <a:cubicBezTo>
                  <a:pt x="490768" y="4774246"/>
                  <a:pt x="490024" y="4762836"/>
                  <a:pt x="490024" y="4746465"/>
                </a:cubicBezTo>
                <a:lnTo>
                  <a:pt x="490024" y="4630379"/>
                </a:lnTo>
                <a:close/>
                <a:moveTo>
                  <a:pt x="4154023" y="4627253"/>
                </a:moveTo>
                <a:cubicBezTo>
                  <a:pt x="4128425" y="4627253"/>
                  <a:pt x="4109127" y="4636530"/>
                  <a:pt x="4096129" y="4655084"/>
                </a:cubicBezTo>
                <a:cubicBezTo>
                  <a:pt x="4083131" y="4673638"/>
                  <a:pt x="4076632" y="4699336"/>
                  <a:pt x="4076632" y="4732177"/>
                </a:cubicBezTo>
                <a:cubicBezTo>
                  <a:pt x="4076632" y="4764721"/>
                  <a:pt x="4083181" y="4790270"/>
                  <a:pt x="4096278" y="4808824"/>
                </a:cubicBezTo>
                <a:cubicBezTo>
                  <a:pt x="4109375" y="4827378"/>
                  <a:pt x="4128425" y="4836654"/>
                  <a:pt x="4153428" y="4836654"/>
                </a:cubicBezTo>
                <a:cubicBezTo>
                  <a:pt x="4173966" y="4836654"/>
                  <a:pt x="4190486" y="4829734"/>
                  <a:pt x="4202988" y="4815893"/>
                </a:cubicBezTo>
                <a:cubicBezTo>
                  <a:pt x="4215489" y="4802052"/>
                  <a:pt x="4222484" y="4784118"/>
                  <a:pt x="4223972" y="4762092"/>
                </a:cubicBezTo>
                <a:lnTo>
                  <a:pt x="4182747" y="4759561"/>
                </a:lnTo>
                <a:cubicBezTo>
                  <a:pt x="4179869" y="4786748"/>
                  <a:pt x="4170295" y="4800340"/>
                  <a:pt x="4154023" y="4800340"/>
                </a:cubicBezTo>
                <a:cubicBezTo>
                  <a:pt x="4143903" y="4800340"/>
                  <a:pt x="4136313" y="4795652"/>
                  <a:pt x="4131252" y="4786276"/>
                </a:cubicBezTo>
                <a:cubicBezTo>
                  <a:pt x="4126192" y="4776900"/>
                  <a:pt x="4123662" y="4759710"/>
                  <a:pt x="4123662" y="4734707"/>
                </a:cubicBezTo>
                <a:cubicBezTo>
                  <a:pt x="4123662" y="4706727"/>
                  <a:pt x="4126415" y="4687876"/>
                  <a:pt x="4131922" y="4678152"/>
                </a:cubicBezTo>
                <a:cubicBezTo>
                  <a:pt x="4137429" y="4668429"/>
                  <a:pt x="4144845" y="4663567"/>
                  <a:pt x="4154172" y="4663567"/>
                </a:cubicBezTo>
                <a:cubicBezTo>
                  <a:pt x="4171932" y="4663567"/>
                  <a:pt x="4181358" y="4678649"/>
                  <a:pt x="4182449" y="4708811"/>
                </a:cubicBezTo>
                <a:lnTo>
                  <a:pt x="4223228" y="4705834"/>
                </a:lnTo>
                <a:cubicBezTo>
                  <a:pt x="4219458" y="4653447"/>
                  <a:pt x="4196389" y="4627253"/>
                  <a:pt x="4154023" y="4627253"/>
                </a:cubicBezTo>
                <a:close/>
                <a:moveTo>
                  <a:pt x="3712152" y="4627253"/>
                </a:moveTo>
                <a:cubicBezTo>
                  <a:pt x="3663039" y="4627253"/>
                  <a:pt x="3638482" y="4662129"/>
                  <a:pt x="3638482" y="4731879"/>
                </a:cubicBezTo>
                <a:cubicBezTo>
                  <a:pt x="3638482" y="4766110"/>
                  <a:pt x="3644684" y="4792130"/>
                  <a:pt x="3657086" y="4809940"/>
                </a:cubicBezTo>
                <a:cubicBezTo>
                  <a:pt x="3669488" y="4827750"/>
                  <a:pt x="3687893" y="4836654"/>
                  <a:pt x="3712301" y="4836654"/>
                </a:cubicBezTo>
                <a:cubicBezTo>
                  <a:pt x="3761414" y="4836654"/>
                  <a:pt x="3785971" y="4801729"/>
                  <a:pt x="3785971" y="4731879"/>
                </a:cubicBezTo>
                <a:cubicBezTo>
                  <a:pt x="3785971" y="4697054"/>
                  <a:pt x="3779671" y="4670910"/>
                  <a:pt x="3767070" y="4653447"/>
                </a:cubicBezTo>
                <a:cubicBezTo>
                  <a:pt x="3754469" y="4635985"/>
                  <a:pt x="3736163" y="4627253"/>
                  <a:pt x="3712152" y="4627253"/>
                </a:cubicBezTo>
                <a:close/>
                <a:moveTo>
                  <a:pt x="3551567" y="4627253"/>
                </a:moveTo>
                <a:cubicBezTo>
                  <a:pt x="3532219" y="4627253"/>
                  <a:pt x="3516667" y="4633083"/>
                  <a:pt x="3504909" y="4644741"/>
                </a:cubicBezTo>
                <a:cubicBezTo>
                  <a:pt x="3493152" y="4656399"/>
                  <a:pt x="3487273" y="4671356"/>
                  <a:pt x="3487273" y="4689612"/>
                </a:cubicBezTo>
                <a:cubicBezTo>
                  <a:pt x="3487273" y="4700328"/>
                  <a:pt x="3489753" y="4709878"/>
                  <a:pt x="3494714" y="4718262"/>
                </a:cubicBezTo>
                <a:cubicBezTo>
                  <a:pt x="3499675" y="4726646"/>
                  <a:pt x="3505976" y="4733095"/>
                  <a:pt x="3513616" y="4737609"/>
                </a:cubicBezTo>
                <a:cubicBezTo>
                  <a:pt x="3521256" y="4742124"/>
                  <a:pt x="3532864" y="4747159"/>
                  <a:pt x="3548441" y="4752715"/>
                </a:cubicBezTo>
                <a:cubicBezTo>
                  <a:pt x="3560546" y="4757081"/>
                  <a:pt x="3568285" y="4761224"/>
                  <a:pt x="3571659" y="4765142"/>
                </a:cubicBezTo>
                <a:cubicBezTo>
                  <a:pt x="3575032" y="4769062"/>
                  <a:pt x="3576719" y="4773502"/>
                  <a:pt x="3576719" y="4778463"/>
                </a:cubicBezTo>
                <a:cubicBezTo>
                  <a:pt x="3576719" y="4785011"/>
                  <a:pt x="3574313" y="4790294"/>
                  <a:pt x="3569501" y="4794313"/>
                </a:cubicBezTo>
                <a:cubicBezTo>
                  <a:pt x="3564688" y="4798331"/>
                  <a:pt x="3558413" y="4800340"/>
                  <a:pt x="3550674" y="4800340"/>
                </a:cubicBezTo>
                <a:cubicBezTo>
                  <a:pt x="3533707" y="4800340"/>
                  <a:pt x="3522843" y="4790121"/>
                  <a:pt x="3518080" y="4769682"/>
                </a:cubicBezTo>
                <a:lnTo>
                  <a:pt x="3479088" y="4780844"/>
                </a:lnTo>
                <a:cubicBezTo>
                  <a:pt x="3489307" y="4818051"/>
                  <a:pt x="3512822" y="4836654"/>
                  <a:pt x="3549632" y="4836654"/>
                </a:cubicBezTo>
                <a:cubicBezTo>
                  <a:pt x="3571559" y="4836654"/>
                  <a:pt x="3589047" y="4830577"/>
                  <a:pt x="3602094" y="4818423"/>
                </a:cubicBezTo>
                <a:cubicBezTo>
                  <a:pt x="3615141" y="4806269"/>
                  <a:pt x="3621665" y="4790716"/>
                  <a:pt x="3621665" y="4771765"/>
                </a:cubicBezTo>
                <a:cubicBezTo>
                  <a:pt x="3621665" y="4760951"/>
                  <a:pt x="3619358" y="4751450"/>
                  <a:pt x="3614744" y="4743265"/>
                </a:cubicBezTo>
                <a:cubicBezTo>
                  <a:pt x="3610131" y="4735079"/>
                  <a:pt x="3604078" y="4728605"/>
                  <a:pt x="3596587" y="4723843"/>
                </a:cubicBezTo>
                <a:cubicBezTo>
                  <a:pt x="3589096" y="4719080"/>
                  <a:pt x="3578802" y="4714268"/>
                  <a:pt x="3565705" y="4709406"/>
                </a:cubicBezTo>
                <a:cubicBezTo>
                  <a:pt x="3551319" y="4703850"/>
                  <a:pt x="3541868" y="4699360"/>
                  <a:pt x="3537354" y="4695937"/>
                </a:cubicBezTo>
                <a:cubicBezTo>
                  <a:pt x="3532839" y="4692514"/>
                  <a:pt x="3530582" y="4687926"/>
                  <a:pt x="3530582" y="4682171"/>
                </a:cubicBezTo>
                <a:cubicBezTo>
                  <a:pt x="3530582" y="4677210"/>
                  <a:pt x="3532492" y="4672869"/>
                  <a:pt x="3536312" y="4669148"/>
                </a:cubicBezTo>
                <a:cubicBezTo>
                  <a:pt x="3540132" y="4665428"/>
                  <a:pt x="3545316" y="4663567"/>
                  <a:pt x="3551864" y="4663567"/>
                </a:cubicBezTo>
                <a:cubicBezTo>
                  <a:pt x="3565854" y="4663567"/>
                  <a:pt x="3575478" y="4671951"/>
                  <a:pt x="3580737" y="4688719"/>
                </a:cubicBezTo>
                <a:lnTo>
                  <a:pt x="3617646" y="4674581"/>
                </a:lnTo>
                <a:cubicBezTo>
                  <a:pt x="3608915" y="4643029"/>
                  <a:pt x="3586889" y="4627253"/>
                  <a:pt x="3551567" y="4627253"/>
                </a:cubicBezTo>
                <a:close/>
                <a:moveTo>
                  <a:pt x="3399167" y="4627253"/>
                </a:moveTo>
                <a:cubicBezTo>
                  <a:pt x="3379819" y="4627253"/>
                  <a:pt x="3364267" y="4633083"/>
                  <a:pt x="3352509" y="4644741"/>
                </a:cubicBezTo>
                <a:cubicBezTo>
                  <a:pt x="3340752" y="4656399"/>
                  <a:pt x="3334873" y="4671356"/>
                  <a:pt x="3334873" y="4689612"/>
                </a:cubicBezTo>
                <a:cubicBezTo>
                  <a:pt x="3334873" y="4700328"/>
                  <a:pt x="3337353" y="4709878"/>
                  <a:pt x="3342314" y="4718262"/>
                </a:cubicBezTo>
                <a:cubicBezTo>
                  <a:pt x="3347275" y="4726646"/>
                  <a:pt x="3353576" y="4733095"/>
                  <a:pt x="3361216" y="4737609"/>
                </a:cubicBezTo>
                <a:cubicBezTo>
                  <a:pt x="3368856" y="4742124"/>
                  <a:pt x="3380464" y="4747159"/>
                  <a:pt x="3396041" y="4752715"/>
                </a:cubicBezTo>
                <a:cubicBezTo>
                  <a:pt x="3408146" y="4757081"/>
                  <a:pt x="3415885" y="4761224"/>
                  <a:pt x="3419259" y="4765142"/>
                </a:cubicBezTo>
                <a:cubicBezTo>
                  <a:pt x="3422632" y="4769062"/>
                  <a:pt x="3424319" y="4773502"/>
                  <a:pt x="3424319" y="4778463"/>
                </a:cubicBezTo>
                <a:cubicBezTo>
                  <a:pt x="3424319" y="4785011"/>
                  <a:pt x="3421913" y="4790294"/>
                  <a:pt x="3417101" y="4794313"/>
                </a:cubicBezTo>
                <a:cubicBezTo>
                  <a:pt x="3412288" y="4798331"/>
                  <a:pt x="3406013" y="4800340"/>
                  <a:pt x="3398274" y="4800340"/>
                </a:cubicBezTo>
                <a:cubicBezTo>
                  <a:pt x="3381307" y="4800340"/>
                  <a:pt x="3370443" y="4790121"/>
                  <a:pt x="3365680" y="4769682"/>
                </a:cubicBezTo>
                <a:lnTo>
                  <a:pt x="3326688" y="4780844"/>
                </a:lnTo>
                <a:cubicBezTo>
                  <a:pt x="3336907" y="4818051"/>
                  <a:pt x="3360422" y="4836654"/>
                  <a:pt x="3397232" y="4836654"/>
                </a:cubicBezTo>
                <a:cubicBezTo>
                  <a:pt x="3419159" y="4836654"/>
                  <a:pt x="3436647" y="4830577"/>
                  <a:pt x="3449694" y="4818423"/>
                </a:cubicBezTo>
                <a:cubicBezTo>
                  <a:pt x="3462741" y="4806269"/>
                  <a:pt x="3469265" y="4790716"/>
                  <a:pt x="3469265" y="4771765"/>
                </a:cubicBezTo>
                <a:cubicBezTo>
                  <a:pt x="3469265" y="4760951"/>
                  <a:pt x="3466958" y="4751450"/>
                  <a:pt x="3462344" y="4743265"/>
                </a:cubicBezTo>
                <a:cubicBezTo>
                  <a:pt x="3457731" y="4735079"/>
                  <a:pt x="3451678" y="4728605"/>
                  <a:pt x="3444187" y="4723843"/>
                </a:cubicBezTo>
                <a:cubicBezTo>
                  <a:pt x="3436696" y="4719080"/>
                  <a:pt x="3426402" y="4714268"/>
                  <a:pt x="3413305" y="4709406"/>
                </a:cubicBezTo>
                <a:cubicBezTo>
                  <a:pt x="3398919" y="4703850"/>
                  <a:pt x="3389468" y="4699360"/>
                  <a:pt x="3384954" y="4695937"/>
                </a:cubicBezTo>
                <a:cubicBezTo>
                  <a:pt x="3380439" y="4692514"/>
                  <a:pt x="3378182" y="4687926"/>
                  <a:pt x="3378182" y="4682171"/>
                </a:cubicBezTo>
                <a:cubicBezTo>
                  <a:pt x="3378182" y="4677210"/>
                  <a:pt x="3380092" y="4672869"/>
                  <a:pt x="3383912" y="4669148"/>
                </a:cubicBezTo>
                <a:cubicBezTo>
                  <a:pt x="3387732" y="4665428"/>
                  <a:pt x="3392916" y="4663567"/>
                  <a:pt x="3399464" y="4663567"/>
                </a:cubicBezTo>
                <a:cubicBezTo>
                  <a:pt x="3413454" y="4663567"/>
                  <a:pt x="3423078" y="4671951"/>
                  <a:pt x="3428337" y="4688719"/>
                </a:cubicBezTo>
                <a:lnTo>
                  <a:pt x="3465246" y="4674581"/>
                </a:lnTo>
                <a:cubicBezTo>
                  <a:pt x="3456515" y="4643029"/>
                  <a:pt x="3434489" y="4627253"/>
                  <a:pt x="3399167" y="4627253"/>
                </a:cubicBezTo>
                <a:close/>
                <a:moveTo>
                  <a:pt x="2687173" y="4627253"/>
                </a:moveTo>
                <a:cubicBezTo>
                  <a:pt x="2661575" y="4627253"/>
                  <a:pt x="2642276" y="4636530"/>
                  <a:pt x="2629279" y="4655084"/>
                </a:cubicBezTo>
                <a:cubicBezTo>
                  <a:pt x="2616281" y="4673638"/>
                  <a:pt x="2609783" y="4699336"/>
                  <a:pt x="2609783" y="4732177"/>
                </a:cubicBezTo>
                <a:cubicBezTo>
                  <a:pt x="2609783" y="4764721"/>
                  <a:pt x="2616331" y="4790270"/>
                  <a:pt x="2629428" y="4808824"/>
                </a:cubicBezTo>
                <a:cubicBezTo>
                  <a:pt x="2642525" y="4827378"/>
                  <a:pt x="2661575" y="4836654"/>
                  <a:pt x="2686578" y="4836654"/>
                </a:cubicBezTo>
                <a:cubicBezTo>
                  <a:pt x="2707116" y="4836654"/>
                  <a:pt x="2723636" y="4829734"/>
                  <a:pt x="2736138" y="4815893"/>
                </a:cubicBezTo>
                <a:cubicBezTo>
                  <a:pt x="2748639" y="4802052"/>
                  <a:pt x="2755634" y="4784118"/>
                  <a:pt x="2757122" y="4762092"/>
                </a:cubicBezTo>
                <a:lnTo>
                  <a:pt x="2715897" y="4759561"/>
                </a:lnTo>
                <a:cubicBezTo>
                  <a:pt x="2713019" y="4786748"/>
                  <a:pt x="2703445" y="4800340"/>
                  <a:pt x="2687173" y="4800340"/>
                </a:cubicBezTo>
                <a:cubicBezTo>
                  <a:pt x="2677053" y="4800340"/>
                  <a:pt x="2669463" y="4795652"/>
                  <a:pt x="2664402" y="4786276"/>
                </a:cubicBezTo>
                <a:cubicBezTo>
                  <a:pt x="2659342" y="4776900"/>
                  <a:pt x="2656812" y="4759710"/>
                  <a:pt x="2656812" y="4734707"/>
                </a:cubicBezTo>
                <a:cubicBezTo>
                  <a:pt x="2656812" y="4706727"/>
                  <a:pt x="2659566" y="4687876"/>
                  <a:pt x="2665072" y="4678152"/>
                </a:cubicBezTo>
                <a:cubicBezTo>
                  <a:pt x="2670579" y="4668429"/>
                  <a:pt x="2677995" y="4663567"/>
                  <a:pt x="2687322" y="4663567"/>
                </a:cubicBezTo>
                <a:cubicBezTo>
                  <a:pt x="2705082" y="4663567"/>
                  <a:pt x="2714508" y="4678649"/>
                  <a:pt x="2715599" y="4708811"/>
                </a:cubicBezTo>
                <a:lnTo>
                  <a:pt x="2756378" y="4705834"/>
                </a:lnTo>
                <a:cubicBezTo>
                  <a:pt x="2752608" y="4653447"/>
                  <a:pt x="2729540" y="4627253"/>
                  <a:pt x="2687173" y="4627253"/>
                </a:cubicBezTo>
                <a:close/>
                <a:moveTo>
                  <a:pt x="1769052" y="4627253"/>
                </a:moveTo>
                <a:cubicBezTo>
                  <a:pt x="1719939" y="4627253"/>
                  <a:pt x="1695383" y="4662129"/>
                  <a:pt x="1695383" y="4731879"/>
                </a:cubicBezTo>
                <a:cubicBezTo>
                  <a:pt x="1695383" y="4766110"/>
                  <a:pt x="1701584" y="4792130"/>
                  <a:pt x="1713986" y="4809940"/>
                </a:cubicBezTo>
                <a:cubicBezTo>
                  <a:pt x="1726389" y="4827750"/>
                  <a:pt x="1744794" y="4836654"/>
                  <a:pt x="1769201" y="4836654"/>
                </a:cubicBezTo>
                <a:cubicBezTo>
                  <a:pt x="1818315" y="4836654"/>
                  <a:pt x="1842871" y="4801729"/>
                  <a:pt x="1842871" y="4731879"/>
                </a:cubicBezTo>
                <a:cubicBezTo>
                  <a:pt x="1842871" y="4697054"/>
                  <a:pt x="1836571" y="4670910"/>
                  <a:pt x="1823970" y="4653447"/>
                </a:cubicBezTo>
                <a:cubicBezTo>
                  <a:pt x="1811370" y="4635985"/>
                  <a:pt x="1793063" y="4627253"/>
                  <a:pt x="1769052" y="4627253"/>
                </a:cubicBezTo>
                <a:close/>
                <a:moveTo>
                  <a:pt x="336284" y="4627253"/>
                </a:moveTo>
                <a:cubicBezTo>
                  <a:pt x="310190" y="4627253"/>
                  <a:pt x="290470" y="4637001"/>
                  <a:pt x="277125" y="4656498"/>
                </a:cubicBezTo>
                <a:cubicBezTo>
                  <a:pt x="263780" y="4675994"/>
                  <a:pt x="257108" y="4702461"/>
                  <a:pt x="257108" y="4735898"/>
                </a:cubicBezTo>
                <a:cubicBezTo>
                  <a:pt x="257108" y="4766656"/>
                  <a:pt x="263879" y="4791138"/>
                  <a:pt x="277423" y="4809344"/>
                </a:cubicBezTo>
                <a:cubicBezTo>
                  <a:pt x="290966" y="4827551"/>
                  <a:pt x="309297" y="4836654"/>
                  <a:pt x="332415" y="4836654"/>
                </a:cubicBezTo>
                <a:cubicBezTo>
                  <a:pt x="354243" y="4836654"/>
                  <a:pt x="370614" y="4827874"/>
                  <a:pt x="381528" y="4810312"/>
                </a:cubicBezTo>
                <a:lnTo>
                  <a:pt x="387332" y="4833529"/>
                </a:lnTo>
                <a:lnTo>
                  <a:pt x="406233" y="4833529"/>
                </a:lnTo>
                <a:lnTo>
                  <a:pt x="406233" y="4725182"/>
                </a:lnTo>
                <a:lnTo>
                  <a:pt x="335689" y="4725182"/>
                </a:lnTo>
                <a:lnTo>
                  <a:pt x="335689" y="4760008"/>
                </a:lnTo>
                <a:lnTo>
                  <a:pt x="366050" y="4760008"/>
                </a:lnTo>
                <a:cubicBezTo>
                  <a:pt x="365951" y="4786896"/>
                  <a:pt x="356822" y="4800340"/>
                  <a:pt x="338666" y="4800340"/>
                </a:cubicBezTo>
                <a:cubicBezTo>
                  <a:pt x="327355" y="4800340"/>
                  <a:pt x="318772" y="4795380"/>
                  <a:pt x="312918" y="4785458"/>
                </a:cubicBezTo>
                <a:cubicBezTo>
                  <a:pt x="307064" y="4775536"/>
                  <a:pt x="304137" y="4758421"/>
                  <a:pt x="304137" y="4734112"/>
                </a:cubicBezTo>
                <a:cubicBezTo>
                  <a:pt x="304137" y="4706727"/>
                  <a:pt x="307139" y="4688124"/>
                  <a:pt x="313141" y="4678301"/>
                </a:cubicBezTo>
                <a:cubicBezTo>
                  <a:pt x="319144" y="4668479"/>
                  <a:pt x="327156" y="4663567"/>
                  <a:pt x="337177" y="4663567"/>
                </a:cubicBezTo>
                <a:cubicBezTo>
                  <a:pt x="353648" y="4663567"/>
                  <a:pt x="363272" y="4676863"/>
                  <a:pt x="366050" y="4703453"/>
                </a:cubicBezTo>
                <a:lnTo>
                  <a:pt x="406233" y="4696905"/>
                </a:lnTo>
                <a:cubicBezTo>
                  <a:pt x="401173" y="4650470"/>
                  <a:pt x="377857" y="4627253"/>
                  <a:pt x="336284" y="4627253"/>
                </a:cubicBezTo>
                <a:close/>
                <a:moveTo>
                  <a:pt x="2977144" y="3278872"/>
                </a:moveTo>
                <a:lnTo>
                  <a:pt x="2999230" y="3358061"/>
                </a:lnTo>
                <a:lnTo>
                  <a:pt x="2955064" y="3358061"/>
                </a:lnTo>
                <a:close/>
                <a:moveTo>
                  <a:pt x="1786519" y="3278872"/>
                </a:moveTo>
                <a:lnTo>
                  <a:pt x="1808605" y="3358061"/>
                </a:lnTo>
                <a:lnTo>
                  <a:pt x="1764439" y="3358061"/>
                </a:lnTo>
                <a:close/>
                <a:moveTo>
                  <a:pt x="1200520" y="3256467"/>
                </a:moveTo>
                <a:lnTo>
                  <a:pt x="1239118" y="3256467"/>
                </a:lnTo>
                <a:cubicBezTo>
                  <a:pt x="1260583" y="3256467"/>
                  <a:pt x="1271316" y="3265200"/>
                  <a:pt x="1271316" y="3282666"/>
                </a:cubicBezTo>
                <a:cubicBezTo>
                  <a:pt x="1271316" y="3291199"/>
                  <a:pt x="1268116" y="3297665"/>
                  <a:pt x="1261716" y="3302065"/>
                </a:cubicBezTo>
                <a:cubicBezTo>
                  <a:pt x="1255317" y="3306464"/>
                  <a:pt x="1246851" y="3308664"/>
                  <a:pt x="1236318" y="3308664"/>
                </a:cubicBezTo>
                <a:lnTo>
                  <a:pt x="1200520" y="3308664"/>
                </a:lnTo>
                <a:close/>
                <a:moveTo>
                  <a:pt x="2436067" y="3256267"/>
                </a:moveTo>
                <a:cubicBezTo>
                  <a:pt x="2461533" y="3256267"/>
                  <a:pt x="2474265" y="3279999"/>
                  <a:pt x="2474265" y="3327463"/>
                </a:cubicBezTo>
                <a:cubicBezTo>
                  <a:pt x="2474265" y="3360261"/>
                  <a:pt x="2471165" y="3382826"/>
                  <a:pt x="2464966" y="3395159"/>
                </a:cubicBezTo>
                <a:cubicBezTo>
                  <a:pt x="2458766" y="3407491"/>
                  <a:pt x="2448600" y="3413658"/>
                  <a:pt x="2434468" y="3413658"/>
                </a:cubicBezTo>
                <a:cubicBezTo>
                  <a:pt x="2408069" y="3413658"/>
                  <a:pt x="2394870" y="3388259"/>
                  <a:pt x="2394870" y="3337463"/>
                </a:cubicBezTo>
                <a:cubicBezTo>
                  <a:pt x="2394870" y="3283332"/>
                  <a:pt x="2408603" y="3256267"/>
                  <a:pt x="2436067" y="3256267"/>
                </a:cubicBezTo>
                <a:close/>
                <a:moveTo>
                  <a:pt x="3355100" y="3198471"/>
                </a:moveTo>
                <a:lnTo>
                  <a:pt x="3355100" y="3471454"/>
                </a:lnTo>
                <a:lnTo>
                  <a:pt x="3438895" y="3471454"/>
                </a:lnTo>
                <a:lnTo>
                  <a:pt x="3438895" y="3198471"/>
                </a:lnTo>
                <a:close/>
                <a:moveTo>
                  <a:pt x="3136025" y="3198471"/>
                </a:moveTo>
                <a:lnTo>
                  <a:pt x="3136025" y="3471454"/>
                </a:lnTo>
                <a:lnTo>
                  <a:pt x="3327413" y="3471454"/>
                </a:lnTo>
                <a:lnTo>
                  <a:pt x="3327413" y="3404458"/>
                </a:lnTo>
                <a:lnTo>
                  <a:pt x="3219820" y="3404458"/>
                </a:lnTo>
                <a:lnTo>
                  <a:pt x="3219820" y="3198471"/>
                </a:lnTo>
                <a:close/>
                <a:moveTo>
                  <a:pt x="2940674" y="3198471"/>
                </a:moveTo>
                <a:lnTo>
                  <a:pt x="2856401" y="3471454"/>
                </a:lnTo>
                <a:lnTo>
                  <a:pt x="2924428" y="3471454"/>
                </a:lnTo>
                <a:lnTo>
                  <a:pt x="2940818" y="3417658"/>
                </a:lnTo>
                <a:lnTo>
                  <a:pt x="3013948" y="3417658"/>
                </a:lnTo>
                <a:lnTo>
                  <a:pt x="3029375" y="3471454"/>
                </a:lnTo>
                <a:lnTo>
                  <a:pt x="3114885" y="3471454"/>
                </a:lnTo>
                <a:lnTo>
                  <a:pt x="3029269" y="3198471"/>
                </a:lnTo>
                <a:close/>
                <a:moveTo>
                  <a:pt x="2602625" y="3198471"/>
                </a:moveTo>
                <a:lnTo>
                  <a:pt x="2602625" y="3471454"/>
                </a:lnTo>
                <a:lnTo>
                  <a:pt x="2670621" y="3471454"/>
                </a:lnTo>
                <a:lnTo>
                  <a:pt x="2670621" y="3339262"/>
                </a:lnTo>
                <a:cubicBezTo>
                  <a:pt x="2670621" y="3326996"/>
                  <a:pt x="2668421" y="3312064"/>
                  <a:pt x="2664021" y="3294465"/>
                </a:cubicBezTo>
                <a:cubicBezTo>
                  <a:pt x="2673779" y="3316580"/>
                  <a:pt x="2683455" y="3335372"/>
                  <a:pt x="2693051" y="3350840"/>
                </a:cubicBezTo>
                <a:lnTo>
                  <a:pt x="2767815" y="3471454"/>
                </a:lnTo>
                <a:lnTo>
                  <a:pt x="2836011" y="3471454"/>
                </a:lnTo>
                <a:lnTo>
                  <a:pt x="2836011" y="3198471"/>
                </a:lnTo>
                <a:lnTo>
                  <a:pt x="2767815" y="3198471"/>
                </a:lnTo>
                <a:lnTo>
                  <a:pt x="2767815" y="3279266"/>
                </a:lnTo>
                <a:cubicBezTo>
                  <a:pt x="2767815" y="3303665"/>
                  <a:pt x="2769948" y="3327530"/>
                  <a:pt x="2774214" y="3350862"/>
                </a:cubicBezTo>
                <a:cubicBezTo>
                  <a:pt x="2767688" y="3335792"/>
                  <a:pt x="2758090" y="3318324"/>
                  <a:pt x="2745422" y="3298459"/>
                </a:cubicBezTo>
                <a:lnTo>
                  <a:pt x="2681820" y="3198471"/>
                </a:lnTo>
                <a:close/>
                <a:moveTo>
                  <a:pt x="2183525" y="3198471"/>
                </a:moveTo>
                <a:lnTo>
                  <a:pt x="2183525" y="3471454"/>
                </a:lnTo>
                <a:lnTo>
                  <a:pt x="2267320" y="3471454"/>
                </a:lnTo>
                <a:lnTo>
                  <a:pt x="2267320" y="3198471"/>
                </a:lnTo>
                <a:close/>
                <a:moveTo>
                  <a:pt x="1937601" y="3198471"/>
                </a:moveTo>
                <a:lnTo>
                  <a:pt x="1937601" y="3261667"/>
                </a:lnTo>
                <a:lnTo>
                  <a:pt x="2049369" y="3261667"/>
                </a:lnTo>
                <a:lnTo>
                  <a:pt x="1928401" y="3419257"/>
                </a:lnTo>
                <a:lnTo>
                  <a:pt x="1928401" y="3471454"/>
                </a:lnTo>
                <a:lnTo>
                  <a:pt x="2155587" y="3471454"/>
                </a:lnTo>
                <a:lnTo>
                  <a:pt x="2155587" y="3407058"/>
                </a:lnTo>
                <a:lnTo>
                  <a:pt x="2034332" y="3407058"/>
                </a:lnTo>
                <a:lnTo>
                  <a:pt x="2151787" y="3251468"/>
                </a:lnTo>
                <a:lnTo>
                  <a:pt x="2151787" y="3198471"/>
                </a:lnTo>
                <a:close/>
                <a:moveTo>
                  <a:pt x="1750049" y="3198471"/>
                </a:moveTo>
                <a:lnTo>
                  <a:pt x="1665777" y="3471454"/>
                </a:lnTo>
                <a:lnTo>
                  <a:pt x="1733804" y="3471454"/>
                </a:lnTo>
                <a:lnTo>
                  <a:pt x="1750193" y="3417658"/>
                </a:lnTo>
                <a:lnTo>
                  <a:pt x="1823323" y="3417658"/>
                </a:lnTo>
                <a:lnTo>
                  <a:pt x="1838750" y="3471454"/>
                </a:lnTo>
                <a:lnTo>
                  <a:pt x="1924261" y="3471454"/>
                </a:lnTo>
                <a:lnTo>
                  <a:pt x="1838644" y="3198471"/>
                </a:lnTo>
                <a:close/>
                <a:moveTo>
                  <a:pt x="1402475" y="3198471"/>
                </a:moveTo>
                <a:lnTo>
                  <a:pt x="1402475" y="3471454"/>
                </a:lnTo>
                <a:lnTo>
                  <a:pt x="1470471" y="3471454"/>
                </a:lnTo>
                <a:lnTo>
                  <a:pt x="1470471" y="3339262"/>
                </a:lnTo>
                <a:cubicBezTo>
                  <a:pt x="1470471" y="3326996"/>
                  <a:pt x="1468271" y="3312064"/>
                  <a:pt x="1463872" y="3294465"/>
                </a:cubicBezTo>
                <a:cubicBezTo>
                  <a:pt x="1473629" y="3316580"/>
                  <a:pt x="1483306" y="3335372"/>
                  <a:pt x="1492901" y="3350840"/>
                </a:cubicBezTo>
                <a:lnTo>
                  <a:pt x="1567665" y="3471454"/>
                </a:lnTo>
                <a:lnTo>
                  <a:pt x="1635861" y="3471454"/>
                </a:lnTo>
                <a:lnTo>
                  <a:pt x="1635861" y="3198471"/>
                </a:lnTo>
                <a:lnTo>
                  <a:pt x="1567665" y="3198471"/>
                </a:lnTo>
                <a:lnTo>
                  <a:pt x="1567665" y="3279266"/>
                </a:lnTo>
                <a:cubicBezTo>
                  <a:pt x="1567665" y="3303665"/>
                  <a:pt x="1569798" y="3327530"/>
                  <a:pt x="1574065" y="3350862"/>
                </a:cubicBezTo>
                <a:cubicBezTo>
                  <a:pt x="1567538" y="3335792"/>
                  <a:pt x="1557941" y="3318324"/>
                  <a:pt x="1545273" y="3298459"/>
                </a:cubicBezTo>
                <a:lnTo>
                  <a:pt x="1481670" y="3198471"/>
                </a:lnTo>
                <a:close/>
                <a:moveTo>
                  <a:pt x="1116725" y="3198471"/>
                </a:moveTo>
                <a:lnTo>
                  <a:pt x="1116725" y="3471454"/>
                </a:lnTo>
                <a:lnTo>
                  <a:pt x="1200520" y="3471454"/>
                </a:lnTo>
                <a:lnTo>
                  <a:pt x="1200520" y="3367061"/>
                </a:lnTo>
                <a:lnTo>
                  <a:pt x="1226943" y="3367061"/>
                </a:lnTo>
                <a:lnTo>
                  <a:pt x="1266816" y="3471454"/>
                </a:lnTo>
                <a:lnTo>
                  <a:pt x="1359710" y="3471454"/>
                </a:lnTo>
                <a:lnTo>
                  <a:pt x="1310313" y="3352461"/>
                </a:lnTo>
                <a:cubicBezTo>
                  <a:pt x="1329779" y="3343262"/>
                  <a:pt x="1342711" y="3332629"/>
                  <a:pt x="1349111" y="3320564"/>
                </a:cubicBezTo>
                <a:cubicBezTo>
                  <a:pt x="1355511" y="3308497"/>
                  <a:pt x="1358710" y="3294598"/>
                  <a:pt x="1358710" y="3278866"/>
                </a:cubicBezTo>
                <a:cubicBezTo>
                  <a:pt x="1358710" y="3254734"/>
                  <a:pt x="1350011" y="3235302"/>
                  <a:pt x="1332612" y="3220570"/>
                </a:cubicBezTo>
                <a:cubicBezTo>
                  <a:pt x="1315213" y="3205837"/>
                  <a:pt x="1290781" y="3198471"/>
                  <a:pt x="1259316" y="3198471"/>
                </a:cubicBezTo>
                <a:close/>
                <a:moveTo>
                  <a:pt x="878600" y="3198471"/>
                </a:moveTo>
                <a:lnTo>
                  <a:pt x="878600" y="3471454"/>
                </a:lnTo>
                <a:lnTo>
                  <a:pt x="1083988" y="3471454"/>
                </a:lnTo>
                <a:lnTo>
                  <a:pt x="1083988" y="3406258"/>
                </a:lnTo>
                <a:lnTo>
                  <a:pt x="960795" y="3406258"/>
                </a:lnTo>
                <a:lnTo>
                  <a:pt x="960795" y="3361661"/>
                </a:lnTo>
                <a:lnTo>
                  <a:pt x="1060389" y="3361661"/>
                </a:lnTo>
                <a:lnTo>
                  <a:pt x="1060389" y="3301065"/>
                </a:lnTo>
                <a:lnTo>
                  <a:pt x="960795" y="3301065"/>
                </a:lnTo>
                <a:lnTo>
                  <a:pt x="960795" y="3261467"/>
                </a:lnTo>
                <a:lnTo>
                  <a:pt x="1083988" y="3261467"/>
                </a:lnTo>
                <a:lnTo>
                  <a:pt x="1083988" y="3198471"/>
                </a:lnTo>
                <a:close/>
                <a:moveTo>
                  <a:pt x="664301" y="3198471"/>
                </a:moveTo>
                <a:lnTo>
                  <a:pt x="664301" y="3263867"/>
                </a:lnTo>
                <a:lnTo>
                  <a:pt x="720898" y="3263867"/>
                </a:lnTo>
                <a:lnTo>
                  <a:pt x="720898" y="3471454"/>
                </a:lnTo>
                <a:lnTo>
                  <a:pt x="800293" y="3471454"/>
                </a:lnTo>
                <a:lnTo>
                  <a:pt x="800293" y="3263867"/>
                </a:lnTo>
                <a:lnTo>
                  <a:pt x="856890" y="3263867"/>
                </a:lnTo>
                <a:lnTo>
                  <a:pt x="856890" y="3198471"/>
                </a:lnTo>
                <a:close/>
                <a:moveTo>
                  <a:pt x="402350" y="3198471"/>
                </a:moveTo>
                <a:lnTo>
                  <a:pt x="402350" y="3471454"/>
                </a:lnTo>
                <a:lnTo>
                  <a:pt x="470346" y="3471454"/>
                </a:lnTo>
                <a:lnTo>
                  <a:pt x="470346" y="3339262"/>
                </a:lnTo>
                <a:cubicBezTo>
                  <a:pt x="470346" y="3326996"/>
                  <a:pt x="468146" y="3312064"/>
                  <a:pt x="463746" y="3294465"/>
                </a:cubicBezTo>
                <a:cubicBezTo>
                  <a:pt x="473504" y="3316580"/>
                  <a:pt x="483180" y="3335372"/>
                  <a:pt x="492776" y="3350840"/>
                </a:cubicBezTo>
                <a:lnTo>
                  <a:pt x="567540" y="3471454"/>
                </a:lnTo>
                <a:lnTo>
                  <a:pt x="635736" y="3471454"/>
                </a:lnTo>
                <a:lnTo>
                  <a:pt x="635736" y="3198471"/>
                </a:lnTo>
                <a:lnTo>
                  <a:pt x="567540" y="3198471"/>
                </a:lnTo>
                <a:lnTo>
                  <a:pt x="567540" y="3279266"/>
                </a:lnTo>
                <a:cubicBezTo>
                  <a:pt x="567540" y="3303665"/>
                  <a:pt x="569673" y="3327530"/>
                  <a:pt x="573940" y="3350862"/>
                </a:cubicBezTo>
                <a:cubicBezTo>
                  <a:pt x="567413" y="3335792"/>
                  <a:pt x="557816" y="3318324"/>
                  <a:pt x="545148" y="3298459"/>
                </a:cubicBezTo>
                <a:lnTo>
                  <a:pt x="481545" y="3198471"/>
                </a:lnTo>
                <a:close/>
                <a:moveTo>
                  <a:pt x="269000" y="3198471"/>
                </a:moveTo>
                <a:lnTo>
                  <a:pt x="269000" y="3471454"/>
                </a:lnTo>
                <a:lnTo>
                  <a:pt x="352795" y="3471454"/>
                </a:lnTo>
                <a:lnTo>
                  <a:pt x="352795" y="3198471"/>
                </a:lnTo>
                <a:close/>
                <a:moveTo>
                  <a:pt x="2435668" y="3194271"/>
                </a:moveTo>
                <a:cubicBezTo>
                  <a:pt x="2394603" y="3194271"/>
                  <a:pt x="2362505" y="3207570"/>
                  <a:pt x="2339373" y="3234169"/>
                </a:cubicBezTo>
                <a:cubicBezTo>
                  <a:pt x="2316241" y="3260767"/>
                  <a:pt x="2304675" y="3294465"/>
                  <a:pt x="2304675" y="3335263"/>
                </a:cubicBezTo>
                <a:cubicBezTo>
                  <a:pt x="2304675" y="3377927"/>
                  <a:pt x="2316775" y="3411991"/>
                  <a:pt x="2340973" y="3437456"/>
                </a:cubicBezTo>
                <a:cubicBezTo>
                  <a:pt x="2365172" y="3462921"/>
                  <a:pt x="2396470" y="3475654"/>
                  <a:pt x="2434868" y="3475654"/>
                </a:cubicBezTo>
                <a:cubicBezTo>
                  <a:pt x="2472999" y="3475654"/>
                  <a:pt x="2504130" y="3462588"/>
                  <a:pt x="2528262" y="3436456"/>
                </a:cubicBezTo>
                <a:cubicBezTo>
                  <a:pt x="2552394" y="3410325"/>
                  <a:pt x="2564460" y="3375593"/>
                  <a:pt x="2564460" y="3332263"/>
                </a:cubicBezTo>
                <a:cubicBezTo>
                  <a:pt x="2564460" y="3290399"/>
                  <a:pt x="2552494" y="3256934"/>
                  <a:pt x="2528562" y="3231869"/>
                </a:cubicBezTo>
                <a:cubicBezTo>
                  <a:pt x="2504630" y="3206804"/>
                  <a:pt x="2473665" y="3194271"/>
                  <a:pt x="2435668" y="3194271"/>
                </a:cubicBezTo>
                <a:close/>
                <a:moveTo>
                  <a:pt x="841495" y="2875286"/>
                </a:moveTo>
                <a:lnTo>
                  <a:pt x="879493" y="2875286"/>
                </a:lnTo>
                <a:cubicBezTo>
                  <a:pt x="891759" y="2875286"/>
                  <a:pt x="900192" y="2877919"/>
                  <a:pt x="904792" y="2883185"/>
                </a:cubicBezTo>
                <a:cubicBezTo>
                  <a:pt x="909391" y="2888452"/>
                  <a:pt x="911691" y="2894218"/>
                  <a:pt x="911691" y="2900484"/>
                </a:cubicBezTo>
                <a:cubicBezTo>
                  <a:pt x="911691" y="2906751"/>
                  <a:pt x="909325" y="2912384"/>
                  <a:pt x="904592" y="2917383"/>
                </a:cubicBezTo>
                <a:cubicBezTo>
                  <a:pt x="899859" y="2922383"/>
                  <a:pt x="892426" y="2924883"/>
                  <a:pt x="882293" y="2924883"/>
                </a:cubicBezTo>
                <a:lnTo>
                  <a:pt x="841495" y="2924883"/>
                </a:lnTo>
                <a:close/>
                <a:moveTo>
                  <a:pt x="841495" y="2771292"/>
                </a:moveTo>
                <a:lnTo>
                  <a:pt x="878893" y="2771292"/>
                </a:lnTo>
                <a:cubicBezTo>
                  <a:pt x="897559" y="2771292"/>
                  <a:pt x="906892" y="2778892"/>
                  <a:pt x="906892" y="2794091"/>
                </a:cubicBezTo>
                <a:cubicBezTo>
                  <a:pt x="906892" y="2799691"/>
                  <a:pt x="904892" y="2804957"/>
                  <a:pt x="900892" y="2809890"/>
                </a:cubicBezTo>
                <a:cubicBezTo>
                  <a:pt x="896892" y="2814823"/>
                  <a:pt x="890026" y="2817289"/>
                  <a:pt x="880293" y="2817289"/>
                </a:cubicBezTo>
                <a:lnTo>
                  <a:pt x="841495" y="2817289"/>
                </a:lnTo>
                <a:close/>
                <a:moveTo>
                  <a:pt x="2648320" y="2770692"/>
                </a:moveTo>
                <a:lnTo>
                  <a:pt x="2686917" y="2770692"/>
                </a:lnTo>
                <a:cubicBezTo>
                  <a:pt x="2708383" y="2770692"/>
                  <a:pt x="2719115" y="2779425"/>
                  <a:pt x="2719115" y="2796891"/>
                </a:cubicBezTo>
                <a:cubicBezTo>
                  <a:pt x="2719115" y="2805423"/>
                  <a:pt x="2715915" y="2811890"/>
                  <a:pt x="2709516" y="2816290"/>
                </a:cubicBezTo>
                <a:cubicBezTo>
                  <a:pt x="2703117" y="2820689"/>
                  <a:pt x="2694650" y="2822889"/>
                  <a:pt x="2684117" y="2822889"/>
                </a:cubicBezTo>
                <a:lnTo>
                  <a:pt x="2648320" y="2822889"/>
                </a:lnTo>
                <a:close/>
                <a:moveTo>
                  <a:pt x="1352920" y="2770692"/>
                </a:moveTo>
                <a:lnTo>
                  <a:pt x="1391518" y="2770692"/>
                </a:lnTo>
                <a:cubicBezTo>
                  <a:pt x="1412983" y="2770692"/>
                  <a:pt x="1423716" y="2779425"/>
                  <a:pt x="1423716" y="2796891"/>
                </a:cubicBezTo>
                <a:cubicBezTo>
                  <a:pt x="1423716" y="2805423"/>
                  <a:pt x="1420516" y="2811890"/>
                  <a:pt x="1414116" y="2816290"/>
                </a:cubicBezTo>
                <a:cubicBezTo>
                  <a:pt x="1407717" y="2820689"/>
                  <a:pt x="1399251" y="2822889"/>
                  <a:pt x="1388718" y="2822889"/>
                </a:cubicBezTo>
                <a:lnTo>
                  <a:pt x="1352920" y="2822889"/>
                </a:lnTo>
                <a:close/>
                <a:moveTo>
                  <a:pt x="4626818" y="2770493"/>
                </a:moveTo>
                <a:cubicBezTo>
                  <a:pt x="4652283" y="2770493"/>
                  <a:pt x="4665015" y="2794224"/>
                  <a:pt x="4665015" y="2841688"/>
                </a:cubicBezTo>
                <a:cubicBezTo>
                  <a:pt x="4665015" y="2874486"/>
                  <a:pt x="4661915" y="2897051"/>
                  <a:pt x="4655716" y="2909384"/>
                </a:cubicBezTo>
                <a:cubicBezTo>
                  <a:pt x="4649516" y="2921716"/>
                  <a:pt x="4639350" y="2927883"/>
                  <a:pt x="4625218" y="2927883"/>
                </a:cubicBezTo>
                <a:cubicBezTo>
                  <a:pt x="4598819" y="2927883"/>
                  <a:pt x="4585620" y="2902484"/>
                  <a:pt x="4585620" y="2851687"/>
                </a:cubicBezTo>
                <a:cubicBezTo>
                  <a:pt x="4585620" y="2797557"/>
                  <a:pt x="4599353" y="2770493"/>
                  <a:pt x="4626818" y="2770493"/>
                </a:cubicBezTo>
                <a:close/>
                <a:moveTo>
                  <a:pt x="6041150" y="2712696"/>
                </a:moveTo>
                <a:lnTo>
                  <a:pt x="6041150" y="2985679"/>
                </a:lnTo>
                <a:lnTo>
                  <a:pt x="6124944" y="2985679"/>
                </a:lnTo>
                <a:lnTo>
                  <a:pt x="6124944" y="2712696"/>
                </a:lnTo>
                <a:close/>
                <a:moveTo>
                  <a:pt x="5636351" y="2712696"/>
                </a:moveTo>
                <a:lnTo>
                  <a:pt x="5636351" y="2778092"/>
                </a:lnTo>
                <a:lnTo>
                  <a:pt x="5692948" y="2778092"/>
                </a:lnTo>
                <a:lnTo>
                  <a:pt x="5692948" y="2985679"/>
                </a:lnTo>
                <a:lnTo>
                  <a:pt x="5772343" y="2985679"/>
                </a:lnTo>
                <a:lnTo>
                  <a:pt x="5772343" y="2778092"/>
                </a:lnTo>
                <a:lnTo>
                  <a:pt x="5826851" y="2778092"/>
                </a:lnTo>
                <a:lnTo>
                  <a:pt x="5828939" y="2778092"/>
                </a:lnTo>
                <a:lnTo>
                  <a:pt x="5883448" y="2778092"/>
                </a:lnTo>
                <a:lnTo>
                  <a:pt x="5883448" y="2985679"/>
                </a:lnTo>
                <a:lnTo>
                  <a:pt x="5962843" y="2985679"/>
                </a:lnTo>
                <a:lnTo>
                  <a:pt x="5962843" y="2778092"/>
                </a:lnTo>
                <a:lnTo>
                  <a:pt x="6019439" y="2778092"/>
                </a:lnTo>
                <a:lnTo>
                  <a:pt x="6019439" y="2712696"/>
                </a:lnTo>
                <a:lnTo>
                  <a:pt x="5828939" y="2712696"/>
                </a:lnTo>
                <a:lnTo>
                  <a:pt x="5826851" y="2712696"/>
                </a:lnTo>
                <a:close/>
                <a:moveTo>
                  <a:pt x="5526800" y="2712696"/>
                </a:moveTo>
                <a:lnTo>
                  <a:pt x="5526800" y="2985679"/>
                </a:lnTo>
                <a:lnTo>
                  <a:pt x="5610594" y="2985679"/>
                </a:lnTo>
                <a:lnTo>
                  <a:pt x="5610594" y="2712696"/>
                </a:lnTo>
                <a:close/>
                <a:moveTo>
                  <a:pt x="5307725" y="2712696"/>
                </a:moveTo>
                <a:lnTo>
                  <a:pt x="5307725" y="2985679"/>
                </a:lnTo>
                <a:lnTo>
                  <a:pt x="5499113" y="2985679"/>
                </a:lnTo>
                <a:lnTo>
                  <a:pt x="5499113" y="2918683"/>
                </a:lnTo>
                <a:lnTo>
                  <a:pt x="5391519" y="2918683"/>
                </a:lnTo>
                <a:lnTo>
                  <a:pt x="5391519" y="2712696"/>
                </a:lnTo>
                <a:close/>
                <a:moveTo>
                  <a:pt x="5079125" y="2712696"/>
                </a:moveTo>
                <a:lnTo>
                  <a:pt x="5079125" y="2985679"/>
                </a:lnTo>
                <a:lnTo>
                  <a:pt x="5160720" y="2985679"/>
                </a:lnTo>
                <a:lnTo>
                  <a:pt x="5160720" y="2883485"/>
                </a:lnTo>
                <a:lnTo>
                  <a:pt x="5249714" y="2883485"/>
                </a:lnTo>
                <a:lnTo>
                  <a:pt x="5249714" y="2822089"/>
                </a:lnTo>
                <a:lnTo>
                  <a:pt x="5160720" y="2822089"/>
                </a:lnTo>
                <a:lnTo>
                  <a:pt x="5160720" y="2777692"/>
                </a:lnTo>
                <a:lnTo>
                  <a:pt x="5276513" y="2777692"/>
                </a:lnTo>
                <a:lnTo>
                  <a:pt x="5276513" y="2712696"/>
                </a:lnTo>
                <a:close/>
                <a:moveTo>
                  <a:pt x="4793375" y="2712696"/>
                </a:moveTo>
                <a:lnTo>
                  <a:pt x="4793375" y="2985679"/>
                </a:lnTo>
                <a:lnTo>
                  <a:pt x="4861371" y="2985679"/>
                </a:lnTo>
                <a:lnTo>
                  <a:pt x="4861371" y="2853487"/>
                </a:lnTo>
                <a:cubicBezTo>
                  <a:pt x="4861371" y="2841221"/>
                  <a:pt x="4859171" y="2826289"/>
                  <a:pt x="4854771" y="2808690"/>
                </a:cubicBezTo>
                <a:cubicBezTo>
                  <a:pt x="4864529" y="2830805"/>
                  <a:pt x="4874205" y="2849597"/>
                  <a:pt x="4883801" y="2865065"/>
                </a:cubicBezTo>
                <a:lnTo>
                  <a:pt x="4958565" y="2985679"/>
                </a:lnTo>
                <a:lnTo>
                  <a:pt x="5026761" y="2985679"/>
                </a:lnTo>
                <a:lnTo>
                  <a:pt x="5026761" y="2712696"/>
                </a:lnTo>
                <a:lnTo>
                  <a:pt x="4958565" y="2712696"/>
                </a:lnTo>
                <a:lnTo>
                  <a:pt x="4958565" y="2793491"/>
                </a:lnTo>
                <a:cubicBezTo>
                  <a:pt x="4958565" y="2817889"/>
                  <a:pt x="4960698" y="2841755"/>
                  <a:pt x="4964964" y="2865087"/>
                </a:cubicBezTo>
                <a:cubicBezTo>
                  <a:pt x="4958438" y="2850017"/>
                  <a:pt x="4948840" y="2832549"/>
                  <a:pt x="4936173" y="2812683"/>
                </a:cubicBezTo>
                <a:lnTo>
                  <a:pt x="4872570" y="2712696"/>
                </a:lnTo>
                <a:close/>
                <a:moveTo>
                  <a:pt x="4031375" y="2712696"/>
                </a:moveTo>
                <a:lnTo>
                  <a:pt x="4031375" y="2985679"/>
                </a:lnTo>
                <a:lnTo>
                  <a:pt x="4115170" y="2985679"/>
                </a:lnTo>
                <a:lnTo>
                  <a:pt x="4115170" y="2712696"/>
                </a:lnTo>
                <a:close/>
                <a:moveTo>
                  <a:pt x="3793250" y="2712696"/>
                </a:moveTo>
                <a:lnTo>
                  <a:pt x="3793250" y="2985679"/>
                </a:lnTo>
                <a:lnTo>
                  <a:pt x="3998637" y="2985679"/>
                </a:lnTo>
                <a:lnTo>
                  <a:pt x="3998637" y="2920483"/>
                </a:lnTo>
                <a:lnTo>
                  <a:pt x="3875445" y="2920483"/>
                </a:lnTo>
                <a:lnTo>
                  <a:pt x="3875445" y="2875886"/>
                </a:lnTo>
                <a:lnTo>
                  <a:pt x="3975039" y="2875886"/>
                </a:lnTo>
                <a:lnTo>
                  <a:pt x="3975039" y="2815290"/>
                </a:lnTo>
                <a:lnTo>
                  <a:pt x="3875445" y="2815290"/>
                </a:lnTo>
                <a:lnTo>
                  <a:pt x="3875445" y="2775692"/>
                </a:lnTo>
                <a:lnTo>
                  <a:pt x="3998637" y="2775692"/>
                </a:lnTo>
                <a:lnTo>
                  <a:pt x="3998637" y="2712696"/>
                </a:lnTo>
                <a:close/>
                <a:moveTo>
                  <a:pt x="3507500" y="2712696"/>
                </a:moveTo>
                <a:lnTo>
                  <a:pt x="3507500" y="2985679"/>
                </a:lnTo>
                <a:lnTo>
                  <a:pt x="3575496" y="2985679"/>
                </a:lnTo>
                <a:lnTo>
                  <a:pt x="3575496" y="2853487"/>
                </a:lnTo>
                <a:cubicBezTo>
                  <a:pt x="3575496" y="2841221"/>
                  <a:pt x="3573296" y="2826289"/>
                  <a:pt x="3568896" y="2808690"/>
                </a:cubicBezTo>
                <a:cubicBezTo>
                  <a:pt x="3578654" y="2830805"/>
                  <a:pt x="3588330" y="2849597"/>
                  <a:pt x="3597925" y="2865065"/>
                </a:cubicBezTo>
                <a:lnTo>
                  <a:pt x="3672690" y="2985679"/>
                </a:lnTo>
                <a:lnTo>
                  <a:pt x="3740885" y="2985679"/>
                </a:lnTo>
                <a:lnTo>
                  <a:pt x="3740885" y="2712696"/>
                </a:lnTo>
                <a:lnTo>
                  <a:pt x="3672690" y="2712696"/>
                </a:lnTo>
                <a:lnTo>
                  <a:pt x="3672690" y="2793491"/>
                </a:lnTo>
                <a:cubicBezTo>
                  <a:pt x="3672690" y="2817889"/>
                  <a:pt x="3674823" y="2841755"/>
                  <a:pt x="3679089" y="2865087"/>
                </a:cubicBezTo>
                <a:cubicBezTo>
                  <a:pt x="3672563" y="2850017"/>
                  <a:pt x="3662965" y="2832549"/>
                  <a:pt x="3650297" y="2812683"/>
                </a:cubicBezTo>
                <a:lnTo>
                  <a:pt x="3586695" y="2712696"/>
                </a:lnTo>
                <a:close/>
                <a:moveTo>
                  <a:pt x="3161127" y="2712696"/>
                </a:moveTo>
                <a:lnTo>
                  <a:pt x="3252971" y="2870086"/>
                </a:lnTo>
                <a:lnTo>
                  <a:pt x="3252971" y="2985679"/>
                </a:lnTo>
                <a:lnTo>
                  <a:pt x="3334366" y="2985679"/>
                </a:lnTo>
                <a:lnTo>
                  <a:pt x="3334366" y="2870086"/>
                </a:lnTo>
                <a:lnTo>
                  <a:pt x="3419811" y="2712696"/>
                </a:lnTo>
                <a:lnTo>
                  <a:pt x="3346537" y="2712696"/>
                </a:lnTo>
                <a:lnTo>
                  <a:pt x="3300668" y="2802681"/>
                </a:lnTo>
                <a:lnTo>
                  <a:pt x="3252818" y="2712696"/>
                </a:lnTo>
                <a:close/>
                <a:moveTo>
                  <a:pt x="2959826" y="2712696"/>
                </a:moveTo>
                <a:lnTo>
                  <a:pt x="2959826" y="2778092"/>
                </a:lnTo>
                <a:lnTo>
                  <a:pt x="3016423" y="2778092"/>
                </a:lnTo>
                <a:lnTo>
                  <a:pt x="3016423" y="2985679"/>
                </a:lnTo>
                <a:lnTo>
                  <a:pt x="3095818" y="2985679"/>
                </a:lnTo>
                <a:lnTo>
                  <a:pt x="3095818" y="2778092"/>
                </a:lnTo>
                <a:lnTo>
                  <a:pt x="3152415" y="2778092"/>
                </a:lnTo>
                <a:lnTo>
                  <a:pt x="3152415" y="2712696"/>
                </a:lnTo>
                <a:close/>
                <a:moveTo>
                  <a:pt x="2850275" y="2712696"/>
                </a:moveTo>
                <a:lnTo>
                  <a:pt x="2850275" y="2985679"/>
                </a:lnTo>
                <a:lnTo>
                  <a:pt x="2934070" y="2985679"/>
                </a:lnTo>
                <a:lnTo>
                  <a:pt x="2934070" y="2712696"/>
                </a:lnTo>
                <a:close/>
                <a:moveTo>
                  <a:pt x="2564525" y="2712696"/>
                </a:moveTo>
                <a:lnTo>
                  <a:pt x="2564525" y="2985679"/>
                </a:lnTo>
                <a:lnTo>
                  <a:pt x="2648320" y="2985679"/>
                </a:lnTo>
                <a:lnTo>
                  <a:pt x="2648320" y="2881286"/>
                </a:lnTo>
                <a:lnTo>
                  <a:pt x="2674743" y="2881286"/>
                </a:lnTo>
                <a:lnTo>
                  <a:pt x="2714616" y="2985679"/>
                </a:lnTo>
                <a:lnTo>
                  <a:pt x="2807510" y="2985679"/>
                </a:lnTo>
                <a:lnTo>
                  <a:pt x="2758113" y="2866687"/>
                </a:lnTo>
                <a:cubicBezTo>
                  <a:pt x="2777579" y="2857487"/>
                  <a:pt x="2790511" y="2846854"/>
                  <a:pt x="2796911" y="2834788"/>
                </a:cubicBezTo>
                <a:cubicBezTo>
                  <a:pt x="2803310" y="2822722"/>
                  <a:pt x="2806510" y="2808823"/>
                  <a:pt x="2806510" y="2793091"/>
                </a:cubicBezTo>
                <a:cubicBezTo>
                  <a:pt x="2806510" y="2768959"/>
                  <a:pt x="2797811" y="2749527"/>
                  <a:pt x="2780412" y="2734794"/>
                </a:cubicBezTo>
                <a:cubicBezTo>
                  <a:pt x="2763013" y="2720062"/>
                  <a:pt x="2738581" y="2712696"/>
                  <a:pt x="2707116" y="2712696"/>
                </a:cubicBezTo>
                <a:close/>
                <a:moveTo>
                  <a:pt x="2295025" y="2712696"/>
                </a:moveTo>
                <a:lnTo>
                  <a:pt x="2295025" y="2897885"/>
                </a:lnTo>
                <a:cubicBezTo>
                  <a:pt x="2295025" y="2930416"/>
                  <a:pt x="2305458" y="2953881"/>
                  <a:pt x="2326323" y="2968280"/>
                </a:cubicBezTo>
                <a:cubicBezTo>
                  <a:pt x="2347188" y="2982679"/>
                  <a:pt x="2374820" y="2989879"/>
                  <a:pt x="2409218" y="2989879"/>
                </a:cubicBezTo>
                <a:cubicBezTo>
                  <a:pt x="2441883" y="2989879"/>
                  <a:pt x="2468381" y="2982379"/>
                  <a:pt x="2488713" y="2967380"/>
                </a:cubicBezTo>
                <a:cubicBezTo>
                  <a:pt x="2509046" y="2952381"/>
                  <a:pt x="2519211" y="2927750"/>
                  <a:pt x="2519211" y="2893485"/>
                </a:cubicBezTo>
                <a:lnTo>
                  <a:pt x="2519211" y="2712696"/>
                </a:lnTo>
                <a:lnTo>
                  <a:pt x="2453215" y="2712696"/>
                </a:lnTo>
                <a:lnTo>
                  <a:pt x="2453215" y="2872486"/>
                </a:lnTo>
                <a:cubicBezTo>
                  <a:pt x="2453215" y="2888352"/>
                  <a:pt x="2452583" y="2899018"/>
                  <a:pt x="2451320" y="2904484"/>
                </a:cubicBezTo>
                <a:cubicBezTo>
                  <a:pt x="2450057" y="2909950"/>
                  <a:pt x="2446201" y="2914850"/>
                  <a:pt x="2439752" y="2919183"/>
                </a:cubicBezTo>
                <a:cubicBezTo>
                  <a:pt x="2433304" y="2923516"/>
                  <a:pt x="2425028" y="2925683"/>
                  <a:pt x="2414924" y="2925683"/>
                </a:cubicBezTo>
                <a:cubicBezTo>
                  <a:pt x="2402822" y="2925683"/>
                  <a:pt x="2394013" y="2922683"/>
                  <a:pt x="2388496" y="2916684"/>
                </a:cubicBezTo>
                <a:cubicBezTo>
                  <a:pt x="2382979" y="2910684"/>
                  <a:pt x="2380220" y="2901151"/>
                  <a:pt x="2380220" y="2888085"/>
                </a:cubicBezTo>
                <a:lnTo>
                  <a:pt x="2380220" y="2712696"/>
                </a:lnTo>
                <a:close/>
                <a:moveTo>
                  <a:pt x="1802525" y="2712696"/>
                </a:moveTo>
                <a:lnTo>
                  <a:pt x="1802525" y="2985679"/>
                </a:lnTo>
                <a:lnTo>
                  <a:pt x="2007913" y="2985679"/>
                </a:lnTo>
                <a:lnTo>
                  <a:pt x="2007913" y="2920483"/>
                </a:lnTo>
                <a:lnTo>
                  <a:pt x="1884720" y="2920483"/>
                </a:lnTo>
                <a:lnTo>
                  <a:pt x="1884720" y="2875886"/>
                </a:lnTo>
                <a:lnTo>
                  <a:pt x="1984314" y="2875886"/>
                </a:lnTo>
                <a:lnTo>
                  <a:pt x="1984314" y="2815290"/>
                </a:lnTo>
                <a:lnTo>
                  <a:pt x="1884720" y="2815290"/>
                </a:lnTo>
                <a:lnTo>
                  <a:pt x="1884720" y="2775692"/>
                </a:lnTo>
                <a:lnTo>
                  <a:pt x="2007913" y="2775692"/>
                </a:lnTo>
                <a:lnTo>
                  <a:pt x="2007913" y="2712696"/>
                </a:lnTo>
                <a:close/>
                <a:moveTo>
                  <a:pt x="1269125" y="2712696"/>
                </a:moveTo>
                <a:lnTo>
                  <a:pt x="1269125" y="2985679"/>
                </a:lnTo>
                <a:lnTo>
                  <a:pt x="1352920" y="2985679"/>
                </a:lnTo>
                <a:lnTo>
                  <a:pt x="1352920" y="2881286"/>
                </a:lnTo>
                <a:lnTo>
                  <a:pt x="1379344" y="2881286"/>
                </a:lnTo>
                <a:lnTo>
                  <a:pt x="1419216" y="2985679"/>
                </a:lnTo>
                <a:lnTo>
                  <a:pt x="1512111" y="2985679"/>
                </a:lnTo>
                <a:lnTo>
                  <a:pt x="1462714" y="2866687"/>
                </a:lnTo>
                <a:cubicBezTo>
                  <a:pt x="1482179" y="2857487"/>
                  <a:pt x="1495111" y="2846854"/>
                  <a:pt x="1501511" y="2834788"/>
                </a:cubicBezTo>
                <a:cubicBezTo>
                  <a:pt x="1507911" y="2822722"/>
                  <a:pt x="1511110" y="2808823"/>
                  <a:pt x="1511110" y="2793091"/>
                </a:cubicBezTo>
                <a:cubicBezTo>
                  <a:pt x="1511110" y="2768959"/>
                  <a:pt x="1502411" y="2749527"/>
                  <a:pt x="1485012" y="2734794"/>
                </a:cubicBezTo>
                <a:cubicBezTo>
                  <a:pt x="1467613" y="2720062"/>
                  <a:pt x="1443181" y="2712696"/>
                  <a:pt x="1411717" y="2712696"/>
                </a:cubicBezTo>
                <a:close/>
                <a:moveTo>
                  <a:pt x="1031000" y="2712696"/>
                </a:moveTo>
                <a:lnTo>
                  <a:pt x="1031000" y="2985679"/>
                </a:lnTo>
                <a:lnTo>
                  <a:pt x="1236388" y="2985679"/>
                </a:lnTo>
                <a:lnTo>
                  <a:pt x="1236388" y="2920483"/>
                </a:lnTo>
                <a:lnTo>
                  <a:pt x="1113195" y="2920483"/>
                </a:lnTo>
                <a:lnTo>
                  <a:pt x="1113195" y="2875886"/>
                </a:lnTo>
                <a:lnTo>
                  <a:pt x="1212789" y="2875886"/>
                </a:lnTo>
                <a:lnTo>
                  <a:pt x="1212789" y="2815290"/>
                </a:lnTo>
                <a:lnTo>
                  <a:pt x="1113195" y="2815290"/>
                </a:lnTo>
                <a:lnTo>
                  <a:pt x="1113195" y="2775692"/>
                </a:lnTo>
                <a:lnTo>
                  <a:pt x="1236388" y="2775692"/>
                </a:lnTo>
                <a:lnTo>
                  <a:pt x="1236388" y="2712696"/>
                </a:lnTo>
                <a:close/>
                <a:moveTo>
                  <a:pt x="764300" y="2712696"/>
                </a:moveTo>
                <a:lnTo>
                  <a:pt x="764300" y="2985679"/>
                </a:lnTo>
                <a:lnTo>
                  <a:pt x="894292" y="2985679"/>
                </a:lnTo>
                <a:cubicBezTo>
                  <a:pt x="935090" y="2985679"/>
                  <a:pt x="961721" y="2977713"/>
                  <a:pt x="974187" y="2961781"/>
                </a:cubicBezTo>
                <a:cubicBezTo>
                  <a:pt x="986653" y="2945848"/>
                  <a:pt x="992886" y="2927750"/>
                  <a:pt x="992886" y="2907484"/>
                </a:cubicBezTo>
                <a:cubicBezTo>
                  <a:pt x="992886" y="2873619"/>
                  <a:pt x="975221" y="2852421"/>
                  <a:pt x="939889" y="2843888"/>
                </a:cubicBezTo>
                <a:cubicBezTo>
                  <a:pt x="955088" y="2839755"/>
                  <a:pt x="966521" y="2832189"/>
                  <a:pt x="974187" y="2821189"/>
                </a:cubicBezTo>
                <a:cubicBezTo>
                  <a:pt x="981854" y="2810190"/>
                  <a:pt x="985687" y="2797891"/>
                  <a:pt x="985687" y="2784291"/>
                </a:cubicBezTo>
                <a:cubicBezTo>
                  <a:pt x="985687" y="2765626"/>
                  <a:pt x="979087" y="2749027"/>
                  <a:pt x="965888" y="2734495"/>
                </a:cubicBezTo>
                <a:cubicBezTo>
                  <a:pt x="952689" y="2719962"/>
                  <a:pt x="931690" y="2712696"/>
                  <a:pt x="902892" y="2712696"/>
                </a:cubicBezTo>
                <a:close/>
                <a:moveTo>
                  <a:pt x="494127" y="2712696"/>
                </a:moveTo>
                <a:lnTo>
                  <a:pt x="585972" y="2870086"/>
                </a:lnTo>
                <a:lnTo>
                  <a:pt x="585972" y="2985679"/>
                </a:lnTo>
                <a:lnTo>
                  <a:pt x="667367" y="2985679"/>
                </a:lnTo>
                <a:lnTo>
                  <a:pt x="667367" y="2870086"/>
                </a:lnTo>
                <a:lnTo>
                  <a:pt x="752811" y="2712696"/>
                </a:lnTo>
                <a:lnTo>
                  <a:pt x="679538" y="2712696"/>
                </a:lnTo>
                <a:lnTo>
                  <a:pt x="633669" y="2802681"/>
                </a:lnTo>
                <a:lnTo>
                  <a:pt x="585818" y="2712696"/>
                </a:lnTo>
                <a:close/>
                <a:moveTo>
                  <a:pt x="4626418" y="2708496"/>
                </a:moveTo>
                <a:cubicBezTo>
                  <a:pt x="4585354" y="2708496"/>
                  <a:pt x="4553256" y="2721795"/>
                  <a:pt x="4530123" y="2748394"/>
                </a:cubicBezTo>
                <a:cubicBezTo>
                  <a:pt x="4506991" y="2774992"/>
                  <a:pt x="4495426" y="2808690"/>
                  <a:pt x="4495426" y="2849487"/>
                </a:cubicBezTo>
                <a:cubicBezTo>
                  <a:pt x="4495426" y="2892152"/>
                  <a:pt x="4507525" y="2926216"/>
                  <a:pt x="4531723" y="2951681"/>
                </a:cubicBezTo>
                <a:cubicBezTo>
                  <a:pt x="4555922" y="2977146"/>
                  <a:pt x="4587220" y="2989879"/>
                  <a:pt x="4625618" y="2989879"/>
                </a:cubicBezTo>
                <a:cubicBezTo>
                  <a:pt x="4663749" y="2989879"/>
                  <a:pt x="4694880" y="2976813"/>
                  <a:pt x="4719012" y="2950681"/>
                </a:cubicBezTo>
                <a:cubicBezTo>
                  <a:pt x="4743144" y="2924550"/>
                  <a:pt x="4755210" y="2889818"/>
                  <a:pt x="4755210" y="2846488"/>
                </a:cubicBezTo>
                <a:cubicBezTo>
                  <a:pt x="4755210" y="2804624"/>
                  <a:pt x="4743244" y="2771159"/>
                  <a:pt x="4719312" y="2746094"/>
                </a:cubicBezTo>
                <a:cubicBezTo>
                  <a:pt x="4695380" y="2721029"/>
                  <a:pt x="4664415" y="2708496"/>
                  <a:pt x="4626418" y="2708496"/>
                </a:cubicBezTo>
                <a:close/>
                <a:moveTo>
                  <a:pt x="4361043" y="2708496"/>
                </a:moveTo>
                <a:cubicBezTo>
                  <a:pt x="4322378" y="2708496"/>
                  <a:pt x="4292247" y="2721629"/>
                  <a:pt x="4270648" y="2747894"/>
                </a:cubicBezTo>
                <a:cubicBezTo>
                  <a:pt x="4249050" y="2774159"/>
                  <a:pt x="4238250" y="2808690"/>
                  <a:pt x="4238250" y="2851487"/>
                </a:cubicBezTo>
                <a:cubicBezTo>
                  <a:pt x="4238250" y="2894685"/>
                  <a:pt x="4249650" y="2928549"/>
                  <a:pt x="4272448" y="2953081"/>
                </a:cubicBezTo>
                <a:cubicBezTo>
                  <a:pt x="4295247" y="2977613"/>
                  <a:pt x="4325178" y="2989879"/>
                  <a:pt x="4362243" y="2989879"/>
                </a:cubicBezTo>
                <a:cubicBezTo>
                  <a:pt x="4393041" y="2989879"/>
                  <a:pt x="4419006" y="2980946"/>
                  <a:pt x="4440138" y="2963081"/>
                </a:cubicBezTo>
                <a:cubicBezTo>
                  <a:pt x="4461270" y="2945215"/>
                  <a:pt x="4473636" y="2919550"/>
                  <a:pt x="4477236" y="2886085"/>
                </a:cubicBezTo>
                <a:lnTo>
                  <a:pt x="4400641" y="2881486"/>
                </a:lnTo>
                <a:cubicBezTo>
                  <a:pt x="4397974" y="2911617"/>
                  <a:pt x="4385575" y="2926683"/>
                  <a:pt x="4363443" y="2926683"/>
                </a:cubicBezTo>
                <a:cubicBezTo>
                  <a:pt x="4351044" y="2926683"/>
                  <a:pt x="4341411" y="2921350"/>
                  <a:pt x="4334545" y="2910684"/>
                </a:cubicBezTo>
                <a:cubicBezTo>
                  <a:pt x="4327678" y="2900018"/>
                  <a:pt x="4324245" y="2879819"/>
                  <a:pt x="4324245" y="2850087"/>
                </a:cubicBezTo>
                <a:cubicBezTo>
                  <a:pt x="4324245" y="2797024"/>
                  <a:pt x="4337444" y="2770493"/>
                  <a:pt x="4363843" y="2770493"/>
                </a:cubicBezTo>
                <a:cubicBezTo>
                  <a:pt x="4373309" y="2770493"/>
                  <a:pt x="4381542" y="2774559"/>
                  <a:pt x="4388541" y="2782692"/>
                </a:cubicBezTo>
                <a:cubicBezTo>
                  <a:pt x="4395541" y="2790824"/>
                  <a:pt x="4399041" y="2804024"/>
                  <a:pt x="4399041" y="2822289"/>
                </a:cubicBezTo>
                <a:lnTo>
                  <a:pt x="4477236" y="2818089"/>
                </a:lnTo>
                <a:cubicBezTo>
                  <a:pt x="4474703" y="2785025"/>
                  <a:pt x="4463737" y="2758493"/>
                  <a:pt x="4444338" y="2738494"/>
                </a:cubicBezTo>
                <a:cubicBezTo>
                  <a:pt x="4424939" y="2718496"/>
                  <a:pt x="4397174" y="2708496"/>
                  <a:pt x="4361043" y="2708496"/>
                </a:cubicBezTo>
                <a:close/>
                <a:moveTo>
                  <a:pt x="2151243" y="2708496"/>
                </a:moveTo>
                <a:cubicBezTo>
                  <a:pt x="2112579" y="2708496"/>
                  <a:pt x="2082448" y="2721629"/>
                  <a:pt x="2060849" y="2747894"/>
                </a:cubicBezTo>
                <a:cubicBezTo>
                  <a:pt x="2039250" y="2774159"/>
                  <a:pt x="2028451" y="2808690"/>
                  <a:pt x="2028451" y="2851487"/>
                </a:cubicBezTo>
                <a:cubicBezTo>
                  <a:pt x="2028451" y="2894685"/>
                  <a:pt x="2039850" y="2928549"/>
                  <a:pt x="2062649" y="2953081"/>
                </a:cubicBezTo>
                <a:cubicBezTo>
                  <a:pt x="2085448" y="2977613"/>
                  <a:pt x="2115379" y="2989879"/>
                  <a:pt x="2152443" y="2989879"/>
                </a:cubicBezTo>
                <a:cubicBezTo>
                  <a:pt x="2183241" y="2989879"/>
                  <a:pt x="2209206" y="2980946"/>
                  <a:pt x="2230338" y="2963081"/>
                </a:cubicBezTo>
                <a:cubicBezTo>
                  <a:pt x="2251470" y="2945215"/>
                  <a:pt x="2263837" y="2919550"/>
                  <a:pt x="2267436" y="2886085"/>
                </a:cubicBezTo>
                <a:lnTo>
                  <a:pt x="2190841" y="2881486"/>
                </a:lnTo>
                <a:cubicBezTo>
                  <a:pt x="2188174" y="2911617"/>
                  <a:pt x="2175775" y="2926683"/>
                  <a:pt x="2153643" y="2926683"/>
                </a:cubicBezTo>
                <a:cubicBezTo>
                  <a:pt x="2141244" y="2926683"/>
                  <a:pt x="2131611" y="2921350"/>
                  <a:pt x="2124745" y="2910684"/>
                </a:cubicBezTo>
                <a:cubicBezTo>
                  <a:pt x="2117878" y="2900018"/>
                  <a:pt x="2114445" y="2879819"/>
                  <a:pt x="2114445" y="2850087"/>
                </a:cubicBezTo>
                <a:cubicBezTo>
                  <a:pt x="2114445" y="2797024"/>
                  <a:pt x="2127645" y="2770493"/>
                  <a:pt x="2154043" y="2770493"/>
                </a:cubicBezTo>
                <a:cubicBezTo>
                  <a:pt x="2163509" y="2770493"/>
                  <a:pt x="2171742" y="2774559"/>
                  <a:pt x="2178742" y="2782692"/>
                </a:cubicBezTo>
                <a:cubicBezTo>
                  <a:pt x="2185741" y="2790824"/>
                  <a:pt x="2189241" y="2804024"/>
                  <a:pt x="2189241" y="2822289"/>
                </a:cubicBezTo>
                <a:lnTo>
                  <a:pt x="2267436" y="2818089"/>
                </a:lnTo>
                <a:cubicBezTo>
                  <a:pt x="2264903" y="2785025"/>
                  <a:pt x="2253937" y="2758493"/>
                  <a:pt x="2234538" y="2738494"/>
                </a:cubicBezTo>
                <a:cubicBezTo>
                  <a:pt x="2215139" y="2718496"/>
                  <a:pt x="2187374" y="2708496"/>
                  <a:pt x="2151243" y="2708496"/>
                </a:cubicBezTo>
                <a:close/>
                <a:moveTo>
                  <a:pt x="1654069" y="2708496"/>
                </a:moveTo>
                <a:cubicBezTo>
                  <a:pt x="1617405" y="2708496"/>
                  <a:pt x="1589306" y="2717032"/>
                  <a:pt x="1569774" y="2734103"/>
                </a:cubicBezTo>
                <a:cubicBezTo>
                  <a:pt x="1550242" y="2751173"/>
                  <a:pt x="1540476" y="2772578"/>
                  <a:pt x="1540476" y="2798316"/>
                </a:cubicBezTo>
                <a:cubicBezTo>
                  <a:pt x="1540476" y="2818321"/>
                  <a:pt x="1547273" y="2835725"/>
                  <a:pt x="1560869" y="2850528"/>
                </a:cubicBezTo>
                <a:cubicBezTo>
                  <a:pt x="1574464" y="2865331"/>
                  <a:pt x="1605196" y="2877320"/>
                  <a:pt x="1653067" y="2886495"/>
                </a:cubicBezTo>
                <a:cubicBezTo>
                  <a:pt x="1665601" y="2889021"/>
                  <a:pt x="1674301" y="2891918"/>
                  <a:pt x="1679168" y="2895185"/>
                </a:cubicBezTo>
                <a:cubicBezTo>
                  <a:pt x="1684034" y="2898451"/>
                  <a:pt x="1686467" y="2903018"/>
                  <a:pt x="1686467" y="2908884"/>
                </a:cubicBezTo>
                <a:cubicBezTo>
                  <a:pt x="1686467" y="2920083"/>
                  <a:pt x="1675934" y="2925683"/>
                  <a:pt x="1654869" y="2925683"/>
                </a:cubicBezTo>
                <a:cubicBezTo>
                  <a:pt x="1627804" y="2925683"/>
                  <a:pt x="1611005" y="2914684"/>
                  <a:pt x="1604472" y="2892685"/>
                </a:cubicBezTo>
                <a:lnTo>
                  <a:pt x="1526677" y="2906684"/>
                </a:lnTo>
                <a:cubicBezTo>
                  <a:pt x="1542276" y="2962147"/>
                  <a:pt x="1583340" y="2989879"/>
                  <a:pt x="1649869" y="2989879"/>
                </a:cubicBezTo>
                <a:cubicBezTo>
                  <a:pt x="1686268" y="2989879"/>
                  <a:pt x="1715665" y="2981307"/>
                  <a:pt x="1738064" y="2964163"/>
                </a:cubicBezTo>
                <a:cubicBezTo>
                  <a:pt x="1760463" y="2947020"/>
                  <a:pt x="1771662" y="2924639"/>
                  <a:pt x="1771662" y="2897022"/>
                </a:cubicBezTo>
                <a:cubicBezTo>
                  <a:pt x="1771662" y="2879544"/>
                  <a:pt x="1767066" y="2864368"/>
                  <a:pt x="1757874" y="2851494"/>
                </a:cubicBezTo>
                <a:cubicBezTo>
                  <a:pt x="1748682" y="2838619"/>
                  <a:pt x="1737218" y="2829525"/>
                  <a:pt x="1723482" y="2824211"/>
                </a:cubicBezTo>
                <a:cubicBezTo>
                  <a:pt x="1709747" y="2818897"/>
                  <a:pt x="1686543" y="2812786"/>
                  <a:pt x="1653872" y="2805878"/>
                </a:cubicBezTo>
                <a:cubicBezTo>
                  <a:pt x="1642004" y="2803353"/>
                  <a:pt x="1634004" y="2800691"/>
                  <a:pt x="1629871" y="2797891"/>
                </a:cubicBezTo>
                <a:cubicBezTo>
                  <a:pt x="1625738" y="2795091"/>
                  <a:pt x="1623671" y="2791158"/>
                  <a:pt x="1623671" y="2786091"/>
                </a:cubicBezTo>
                <a:cubicBezTo>
                  <a:pt x="1623671" y="2774759"/>
                  <a:pt x="1632804" y="2769092"/>
                  <a:pt x="1651070" y="2769092"/>
                </a:cubicBezTo>
                <a:cubicBezTo>
                  <a:pt x="1673068" y="2769092"/>
                  <a:pt x="1687667" y="2778225"/>
                  <a:pt x="1694867" y="2796491"/>
                </a:cubicBezTo>
                <a:lnTo>
                  <a:pt x="1764263" y="2775492"/>
                </a:lnTo>
                <a:cubicBezTo>
                  <a:pt x="1746397" y="2730828"/>
                  <a:pt x="1709666" y="2708496"/>
                  <a:pt x="1654069" y="2708496"/>
                </a:cubicBezTo>
                <a:close/>
                <a:moveTo>
                  <a:pt x="379593" y="2708496"/>
                </a:moveTo>
                <a:cubicBezTo>
                  <a:pt x="340929" y="2708496"/>
                  <a:pt x="310798" y="2721629"/>
                  <a:pt x="289199" y="2747894"/>
                </a:cubicBezTo>
                <a:cubicBezTo>
                  <a:pt x="267600" y="2774159"/>
                  <a:pt x="256801" y="2808690"/>
                  <a:pt x="256801" y="2851487"/>
                </a:cubicBezTo>
                <a:cubicBezTo>
                  <a:pt x="256801" y="2894685"/>
                  <a:pt x="268200" y="2928549"/>
                  <a:pt x="290999" y="2953081"/>
                </a:cubicBezTo>
                <a:cubicBezTo>
                  <a:pt x="313797" y="2977613"/>
                  <a:pt x="343729" y="2989879"/>
                  <a:pt x="380793" y="2989879"/>
                </a:cubicBezTo>
                <a:cubicBezTo>
                  <a:pt x="411591" y="2989879"/>
                  <a:pt x="437557" y="2980946"/>
                  <a:pt x="458689" y="2963081"/>
                </a:cubicBezTo>
                <a:cubicBezTo>
                  <a:pt x="479821" y="2945215"/>
                  <a:pt x="492186" y="2919550"/>
                  <a:pt x="495786" y="2886085"/>
                </a:cubicBezTo>
                <a:lnTo>
                  <a:pt x="419191" y="2881486"/>
                </a:lnTo>
                <a:cubicBezTo>
                  <a:pt x="416525" y="2911617"/>
                  <a:pt x="404125" y="2926683"/>
                  <a:pt x="381993" y="2926683"/>
                </a:cubicBezTo>
                <a:cubicBezTo>
                  <a:pt x="369594" y="2926683"/>
                  <a:pt x="359961" y="2921350"/>
                  <a:pt x="353095" y="2910684"/>
                </a:cubicBezTo>
                <a:cubicBezTo>
                  <a:pt x="346229" y="2900018"/>
                  <a:pt x="342796" y="2879819"/>
                  <a:pt x="342796" y="2850087"/>
                </a:cubicBezTo>
                <a:cubicBezTo>
                  <a:pt x="342796" y="2797024"/>
                  <a:pt x="355995" y="2770493"/>
                  <a:pt x="382393" y="2770493"/>
                </a:cubicBezTo>
                <a:cubicBezTo>
                  <a:pt x="391859" y="2770493"/>
                  <a:pt x="400092" y="2774559"/>
                  <a:pt x="407092" y="2782692"/>
                </a:cubicBezTo>
                <a:cubicBezTo>
                  <a:pt x="414091" y="2790824"/>
                  <a:pt x="417591" y="2804024"/>
                  <a:pt x="417591" y="2822289"/>
                </a:cubicBezTo>
                <a:lnTo>
                  <a:pt x="495786" y="2818089"/>
                </a:lnTo>
                <a:cubicBezTo>
                  <a:pt x="493253" y="2785025"/>
                  <a:pt x="482287" y="2758493"/>
                  <a:pt x="462888" y="2738494"/>
                </a:cubicBezTo>
                <a:cubicBezTo>
                  <a:pt x="443489" y="2718496"/>
                  <a:pt x="415725" y="2708496"/>
                  <a:pt x="379593" y="2708496"/>
                </a:cubicBezTo>
                <a:close/>
                <a:moveTo>
                  <a:pt x="4224919" y="2297797"/>
                </a:moveTo>
                <a:lnTo>
                  <a:pt x="4247005" y="2376986"/>
                </a:lnTo>
                <a:lnTo>
                  <a:pt x="4202839" y="2376986"/>
                </a:lnTo>
                <a:close/>
                <a:moveTo>
                  <a:pt x="2929519" y="2297797"/>
                </a:moveTo>
                <a:lnTo>
                  <a:pt x="2951605" y="2376986"/>
                </a:lnTo>
                <a:lnTo>
                  <a:pt x="2907439" y="2376986"/>
                </a:lnTo>
                <a:close/>
                <a:moveTo>
                  <a:pt x="2148469" y="2297797"/>
                </a:moveTo>
                <a:lnTo>
                  <a:pt x="2170555" y="2376986"/>
                </a:lnTo>
                <a:lnTo>
                  <a:pt x="2126389" y="2376986"/>
                </a:lnTo>
                <a:close/>
                <a:moveTo>
                  <a:pt x="1124320" y="2279792"/>
                </a:moveTo>
                <a:lnTo>
                  <a:pt x="1155118" y="2279792"/>
                </a:lnTo>
                <a:cubicBezTo>
                  <a:pt x="1177917" y="2279792"/>
                  <a:pt x="1189316" y="2288325"/>
                  <a:pt x="1189316" y="2305390"/>
                </a:cubicBezTo>
                <a:cubicBezTo>
                  <a:pt x="1189316" y="2323523"/>
                  <a:pt x="1176984" y="2332589"/>
                  <a:pt x="1152318" y="2332589"/>
                </a:cubicBezTo>
                <a:lnTo>
                  <a:pt x="1124320" y="2332589"/>
                </a:lnTo>
                <a:close/>
                <a:moveTo>
                  <a:pt x="3257920" y="2279392"/>
                </a:moveTo>
                <a:lnTo>
                  <a:pt x="3279718" y="2279392"/>
                </a:lnTo>
                <a:cubicBezTo>
                  <a:pt x="3295717" y="2279392"/>
                  <a:pt x="3307950" y="2286592"/>
                  <a:pt x="3316416" y="2300991"/>
                </a:cubicBezTo>
                <a:cubicBezTo>
                  <a:pt x="3324882" y="2315390"/>
                  <a:pt x="3329115" y="2332522"/>
                  <a:pt x="3329115" y="2352388"/>
                </a:cubicBezTo>
                <a:cubicBezTo>
                  <a:pt x="3329115" y="2375586"/>
                  <a:pt x="3324349" y="2393918"/>
                  <a:pt x="3314816" y="2407384"/>
                </a:cubicBezTo>
                <a:cubicBezTo>
                  <a:pt x="3305283" y="2420850"/>
                  <a:pt x="3293584" y="2427583"/>
                  <a:pt x="3279718" y="2427583"/>
                </a:cubicBezTo>
                <a:lnTo>
                  <a:pt x="3257920" y="2427583"/>
                </a:lnTo>
                <a:close/>
                <a:moveTo>
                  <a:pt x="1676770" y="2275392"/>
                </a:moveTo>
                <a:lnTo>
                  <a:pt x="1715368" y="2275392"/>
                </a:lnTo>
                <a:cubicBezTo>
                  <a:pt x="1736833" y="2275392"/>
                  <a:pt x="1747566" y="2284125"/>
                  <a:pt x="1747566" y="2301591"/>
                </a:cubicBezTo>
                <a:cubicBezTo>
                  <a:pt x="1747566" y="2310123"/>
                  <a:pt x="1744366" y="2316590"/>
                  <a:pt x="1737967" y="2320989"/>
                </a:cubicBezTo>
                <a:cubicBezTo>
                  <a:pt x="1731567" y="2325389"/>
                  <a:pt x="1723101" y="2327589"/>
                  <a:pt x="1712568" y="2327589"/>
                </a:cubicBezTo>
                <a:lnTo>
                  <a:pt x="1676770" y="2327589"/>
                </a:lnTo>
                <a:close/>
                <a:moveTo>
                  <a:pt x="1426418" y="2275192"/>
                </a:moveTo>
                <a:cubicBezTo>
                  <a:pt x="1451883" y="2275192"/>
                  <a:pt x="1464616" y="2298924"/>
                  <a:pt x="1464616" y="2346388"/>
                </a:cubicBezTo>
                <a:cubicBezTo>
                  <a:pt x="1464616" y="2379186"/>
                  <a:pt x="1461516" y="2401751"/>
                  <a:pt x="1455316" y="2414084"/>
                </a:cubicBezTo>
                <a:cubicBezTo>
                  <a:pt x="1449117" y="2426417"/>
                  <a:pt x="1438950" y="2432583"/>
                  <a:pt x="1424818" y="2432583"/>
                </a:cubicBezTo>
                <a:cubicBezTo>
                  <a:pt x="1398420" y="2432583"/>
                  <a:pt x="1385220" y="2407184"/>
                  <a:pt x="1385220" y="2356387"/>
                </a:cubicBezTo>
                <a:cubicBezTo>
                  <a:pt x="1385220" y="2302257"/>
                  <a:pt x="1398953" y="2275192"/>
                  <a:pt x="1426418" y="2275192"/>
                </a:cubicBezTo>
                <a:close/>
                <a:moveTo>
                  <a:pt x="4188449" y="2217396"/>
                </a:moveTo>
                <a:lnTo>
                  <a:pt x="4104176" y="2490379"/>
                </a:lnTo>
                <a:lnTo>
                  <a:pt x="4172203" y="2490379"/>
                </a:lnTo>
                <a:lnTo>
                  <a:pt x="4188593" y="2436582"/>
                </a:lnTo>
                <a:lnTo>
                  <a:pt x="4261723" y="2436582"/>
                </a:lnTo>
                <a:lnTo>
                  <a:pt x="4277150" y="2490379"/>
                </a:lnTo>
                <a:lnTo>
                  <a:pt x="4362660" y="2490379"/>
                </a:lnTo>
                <a:lnTo>
                  <a:pt x="4277044" y="2217396"/>
                </a:lnTo>
                <a:close/>
                <a:moveTo>
                  <a:pt x="3907550" y="2217396"/>
                </a:moveTo>
                <a:lnTo>
                  <a:pt x="3907550" y="2490379"/>
                </a:lnTo>
                <a:lnTo>
                  <a:pt x="4098938" y="2490379"/>
                </a:lnTo>
                <a:lnTo>
                  <a:pt x="4098938" y="2423383"/>
                </a:lnTo>
                <a:lnTo>
                  <a:pt x="3991345" y="2423383"/>
                </a:lnTo>
                <a:lnTo>
                  <a:pt x="3991345" y="2217396"/>
                </a:lnTo>
                <a:close/>
                <a:moveTo>
                  <a:pt x="3688475" y="2217396"/>
                </a:moveTo>
                <a:lnTo>
                  <a:pt x="3688475" y="2490379"/>
                </a:lnTo>
                <a:lnTo>
                  <a:pt x="3879863" y="2490379"/>
                </a:lnTo>
                <a:lnTo>
                  <a:pt x="3879863" y="2423383"/>
                </a:lnTo>
                <a:lnTo>
                  <a:pt x="3772270" y="2423383"/>
                </a:lnTo>
                <a:lnTo>
                  <a:pt x="3772270" y="2217396"/>
                </a:lnTo>
                <a:close/>
                <a:moveTo>
                  <a:pt x="3450350" y="2217396"/>
                </a:moveTo>
                <a:lnTo>
                  <a:pt x="3450350" y="2490379"/>
                </a:lnTo>
                <a:lnTo>
                  <a:pt x="3655737" y="2490379"/>
                </a:lnTo>
                <a:lnTo>
                  <a:pt x="3655737" y="2425183"/>
                </a:lnTo>
                <a:lnTo>
                  <a:pt x="3532545" y="2425183"/>
                </a:lnTo>
                <a:lnTo>
                  <a:pt x="3532545" y="2380586"/>
                </a:lnTo>
                <a:lnTo>
                  <a:pt x="3632139" y="2380586"/>
                </a:lnTo>
                <a:lnTo>
                  <a:pt x="3632139" y="2319990"/>
                </a:lnTo>
                <a:lnTo>
                  <a:pt x="3532545" y="2319990"/>
                </a:lnTo>
                <a:lnTo>
                  <a:pt x="3532545" y="2280392"/>
                </a:lnTo>
                <a:lnTo>
                  <a:pt x="3655737" y="2280392"/>
                </a:lnTo>
                <a:lnTo>
                  <a:pt x="3655737" y="2217396"/>
                </a:lnTo>
                <a:close/>
                <a:moveTo>
                  <a:pt x="3174125" y="2217396"/>
                </a:moveTo>
                <a:lnTo>
                  <a:pt x="3174125" y="2490379"/>
                </a:lnTo>
                <a:lnTo>
                  <a:pt x="3284918" y="2490379"/>
                </a:lnTo>
                <a:cubicBezTo>
                  <a:pt x="3323982" y="2490379"/>
                  <a:pt x="3355747" y="2477613"/>
                  <a:pt x="3380212" y="2452081"/>
                </a:cubicBezTo>
                <a:cubicBezTo>
                  <a:pt x="3404677" y="2426550"/>
                  <a:pt x="3416910" y="2393385"/>
                  <a:pt x="3416910" y="2352588"/>
                </a:cubicBezTo>
                <a:cubicBezTo>
                  <a:pt x="3416910" y="2316857"/>
                  <a:pt x="3405511" y="2285392"/>
                  <a:pt x="3382712" y="2258194"/>
                </a:cubicBezTo>
                <a:cubicBezTo>
                  <a:pt x="3359913" y="2230995"/>
                  <a:pt x="3325582" y="2217396"/>
                  <a:pt x="3279718" y="2217396"/>
                </a:cubicBezTo>
                <a:close/>
                <a:moveTo>
                  <a:pt x="2893049" y="2217396"/>
                </a:moveTo>
                <a:lnTo>
                  <a:pt x="2808776" y="2490379"/>
                </a:lnTo>
                <a:lnTo>
                  <a:pt x="2876803" y="2490379"/>
                </a:lnTo>
                <a:lnTo>
                  <a:pt x="2893193" y="2436582"/>
                </a:lnTo>
                <a:lnTo>
                  <a:pt x="2966323" y="2436582"/>
                </a:lnTo>
                <a:lnTo>
                  <a:pt x="2981750" y="2490379"/>
                </a:lnTo>
                <a:lnTo>
                  <a:pt x="3067261" y="2490379"/>
                </a:lnTo>
                <a:lnTo>
                  <a:pt x="2981644" y="2217396"/>
                </a:lnTo>
                <a:close/>
                <a:moveTo>
                  <a:pt x="2585300" y="2217396"/>
                </a:moveTo>
                <a:lnTo>
                  <a:pt x="2585300" y="2280592"/>
                </a:lnTo>
                <a:lnTo>
                  <a:pt x="2697069" y="2280592"/>
                </a:lnTo>
                <a:lnTo>
                  <a:pt x="2576101" y="2438183"/>
                </a:lnTo>
                <a:lnTo>
                  <a:pt x="2576101" y="2490379"/>
                </a:lnTo>
                <a:lnTo>
                  <a:pt x="2803287" y="2490379"/>
                </a:lnTo>
                <a:lnTo>
                  <a:pt x="2803287" y="2425983"/>
                </a:lnTo>
                <a:lnTo>
                  <a:pt x="2682032" y="2425983"/>
                </a:lnTo>
                <a:lnTo>
                  <a:pt x="2799487" y="2270393"/>
                </a:lnTo>
                <a:lnTo>
                  <a:pt x="2799487" y="2217396"/>
                </a:lnTo>
                <a:close/>
                <a:moveTo>
                  <a:pt x="2307350" y="2217396"/>
                </a:moveTo>
                <a:lnTo>
                  <a:pt x="2307350" y="2490379"/>
                </a:lnTo>
                <a:lnTo>
                  <a:pt x="2375346" y="2490379"/>
                </a:lnTo>
                <a:lnTo>
                  <a:pt x="2375346" y="2358187"/>
                </a:lnTo>
                <a:cubicBezTo>
                  <a:pt x="2375346" y="2345921"/>
                  <a:pt x="2373146" y="2330989"/>
                  <a:pt x="2368746" y="2313390"/>
                </a:cubicBezTo>
                <a:cubicBezTo>
                  <a:pt x="2378504" y="2335505"/>
                  <a:pt x="2388180" y="2354297"/>
                  <a:pt x="2397776" y="2369765"/>
                </a:cubicBezTo>
                <a:lnTo>
                  <a:pt x="2472540" y="2490379"/>
                </a:lnTo>
                <a:lnTo>
                  <a:pt x="2540736" y="2490379"/>
                </a:lnTo>
                <a:lnTo>
                  <a:pt x="2540736" y="2217396"/>
                </a:lnTo>
                <a:lnTo>
                  <a:pt x="2472540" y="2217396"/>
                </a:lnTo>
                <a:lnTo>
                  <a:pt x="2472540" y="2298191"/>
                </a:lnTo>
                <a:cubicBezTo>
                  <a:pt x="2472540" y="2322589"/>
                  <a:pt x="2474673" y="2346455"/>
                  <a:pt x="2478939" y="2369787"/>
                </a:cubicBezTo>
                <a:cubicBezTo>
                  <a:pt x="2472412" y="2354717"/>
                  <a:pt x="2462815" y="2337249"/>
                  <a:pt x="2450148" y="2317384"/>
                </a:cubicBezTo>
                <a:lnTo>
                  <a:pt x="2386545" y="2217396"/>
                </a:lnTo>
                <a:close/>
                <a:moveTo>
                  <a:pt x="2111999" y="2217396"/>
                </a:moveTo>
                <a:lnTo>
                  <a:pt x="2027727" y="2490379"/>
                </a:lnTo>
                <a:lnTo>
                  <a:pt x="2095754" y="2490379"/>
                </a:lnTo>
                <a:lnTo>
                  <a:pt x="2112143" y="2436582"/>
                </a:lnTo>
                <a:lnTo>
                  <a:pt x="2185273" y="2436582"/>
                </a:lnTo>
                <a:lnTo>
                  <a:pt x="2200700" y="2490379"/>
                </a:lnTo>
                <a:lnTo>
                  <a:pt x="2286211" y="2490379"/>
                </a:lnTo>
                <a:lnTo>
                  <a:pt x="2200594" y="2217396"/>
                </a:lnTo>
                <a:close/>
                <a:moveTo>
                  <a:pt x="1854927" y="2217396"/>
                </a:moveTo>
                <a:lnTo>
                  <a:pt x="1854927" y="2282792"/>
                </a:lnTo>
                <a:lnTo>
                  <a:pt x="1911523" y="2282792"/>
                </a:lnTo>
                <a:lnTo>
                  <a:pt x="1911523" y="2490379"/>
                </a:lnTo>
                <a:lnTo>
                  <a:pt x="1990919" y="2490379"/>
                </a:lnTo>
                <a:lnTo>
                  <a:pt x="1990919" y="2282792"/>
                </a:lnTo>
                <a:lnTo>
                  <a:pt x="2047515" y="2282792"/>
                </a:lnTo>
                <a:lnTo>
                  <a:pt x="2047515" y="2217396"/>
                </a:lnTo>
                <a:close/>
                <a:moveTo>
                  <a:pt x="1592975" y="2217396"/>
                </a:moveTo>
                <a:lnTo>
                  <a:pt x="1592975" y="2490379"/>
                </a:lnTo>
                <a:lnTo>
                  <a:pt x="1676770" y="2490379"/>
                </a:lnTo>
                <a:lnTo>
                  <a:pt x="1676770" y="2385986"/>
                </a:lnTo>
                <a:lnTo>
                  <a:pt x="1703194" y="2385986"/>
                </a:lnTo>
                <a:lnTo>
                  <a:pt x="1743066" y="2490379"/>
                </a:lnTo>
                <a:lnTo>
                  <a:pt x="1835960" y="2490379"/>
                </a:lnTo>
                <a:lnTo>
                  <a:pt x="1786563" y="2371386"/>
                </a:lnTo>
                <a:cubicBezTo>
                  <a:pt x="1806029" y="2362187"/>
                  <a:pt x="1818961" y="2351554"/>
                  <a:pt x="1825361" y="2339488"/>
                </a:cubicBezTo>
                <a:cubicBezTo>
                  <a:pt x="1831761" y="2327422"/>
                  <a:pt x="1834961" y="2313523"/>
                  <a:pt x="1834961" y="2297791"/>
                </a:cubicBezTo>
                <a:cubicBezTo>
                  <a:pt x="1834961" y="2273659"/>
                  <a:pt x="1826261" y="2254227"/>
                  <a:pt x="1808862" y="2239494"/>
                </a:cubicBezTo>
                <a:cubicBezTo>
                  <a:pt x="1791463" y="2224762"/>
                  <a:pt x="1767031" y="2217396"/>
                  <a:pt x="1735567" y="2217396"/>
                </a:cubicBezTo>
                <a:close/>
                <a:moveTo>
                  <a:pt x="1040525" y="2217396"/>
                </a:moveTo>
                <a:lnTo>
                  <a:pt x="1040525" y="2490379"/>
                </a:lnTo>
                <a:lnTo>
                  <a:pt x="1125520" y="2490379"/>
                </a:lnTo>
                <a:lnTo>
                  <a:pt x="1125520" y="2391185"/>
                </a:lnTo>
                <a:lnTo>
                  <a:pt x="1172917" y="2391185"/>
                </a:lnTo>
                <a:cubicBezTo>
                  <a:pt x="1203182" y="2391185"/>
                  <a:pt x="1227381" y="2383186"/>
                  <a:pt x="1245513" y="2367187"/>
                </a:cubicBezTo>
                <a:cubicBezTo>
                  <a:pt x="1263645" y="2351188"/>
                  <a:pt x="1272711" y="2330189"/>
                  <a:pt x="1272711" y="2304191"/>
                </a:cubicBezTo>
                <a:cubicBezTo>
                  <a:pt x="1272711" y="2287125"/>
                  <a:pt x="1268278" y="2271726"/>
                  <a:pt x="1259412" y="2257994"/>
                </a:cubicBezTo>
                <a:cubicBezTo>
                  <a:pt x="1250546" y="2244261"/>
                  <a:pt x="1238546" y="2234061"/>
                  <a:pt x="1223414" y="2227395"/>
                </a:cubicBezTo>
                <a:cubicBezTo>
                  <a:pt x="1208282" y="2220729"/>
                  <a:pt x="1186183" y="2217396"/>
                  <a:pt x="1157118" y="2217396"/>
                </a:cubicBezTo>
                <a:close/>
                <a:moveTo>
                  <a:pt x="697625" y="2217396"/>
                </a:moveTo>
                <a:lnTo>
                  <a:pt x="697625" y="2490379"/>
                </a:lnTo>
                <a:lnTo>
                  <a:pt x="760421" y="2490379"/>
                </a:lnTo>
                <a:lnTo>
                  <a:pt x="760421" y="2295191"/>
                </a:lnTo>
                <a:lnTo>
                  <a:pt x="812918" y="2490379"/>
                </a:lnTo>
                <a:lnTo>
                  <a:pt x="866115" y="2490379"/>
                </a:lnTo>
                <a:lnTo>
                  <a:pt x="916612" y="2295191"/>
                </a:lnTo>
                <a:lnTo>
                  <a:pt x="916612" y="2490379"/>
                </a:lnTo>
                <a:lnTo>
                  <a:pt x="994407" y="2490379"/>
                </a:lnTo>
                <a:lnTo>
                  <a:pt x="994407" y="2217396"/>
                </a:lnTo>
                <a:lnTo>
                  <a:pt x="884514" y="2217396"/>
                </a:lnTo>
                <a:lnTo>
                  <a:pt x="846716" y="2362387"/>
                </a:lnTo>
                <a:lnTo>
                  <a:pt x="807118" y="2217396"/>
                </a:lnTo>
                <a:close/>
                <a:moveTo>
                  <a:pt x="564275" y="2217396"/>
                </a:moveTo>
                <a:lnTo>
                  <a:pt x="564275" y="2490379"/>
                </a:lnTo>
                <a:lnTo>
                  <a:pt x="648070" y="2490379"/>
                </a:lnTo>
                <a:lnTo>
                  <a:pt x="648070" y="2217396"/>
                </a:lnTo>
                <a:close/>
                <a:moveTo>
                  <a:pt x="447975" y="2217396"/>
                </a:moveTo>
                <a:lnTo>
                  <a:pt x="447975" y="2280792"/>
                </a:lnTo>
                <a:lnTo>
                  <a:pt x="475574" y="2280792"/>
                </a:lnTo>
                <a:lnTo>
                  <a:pt x="447975" y="2335189"/>
                </a:lnTo>
                <a:lnTo>
                  <a:pt x="479573" y="2335189"/>
                </a:lnTo>
                <a:lnTo>
                  <a:pt x="516971" y="2274592"/>
                </a:lnTo>
                <a:lnTo>
                  <a:pt x="516971" y="2217396"/>
                </a:lnTo>
                <a:close/>
                <a:moveTo>
                  <a:pt x="269000" y="2217396"/>
                </a:moveTo>
                <a:lnTo>
                  <a:pt x="269000" y="2490379"/>
                </a:lnTo>
                <a:lnTo>
                  <a:pt x="460388" y="2490379"/>
                </a:lnTo>
                <a:lnTo>
                  <a:pt x="460388" y="2423383"/>
                </a:lnTo>
                <a:lnTo>
                  <a:pt x="352795" y="2423383"/>
                </a:lnTo>
                <a:lnTo>
                  <a:pt x="352795" y="2217396"/>
                </a:lnTo>
                <a:close/>
                <a:moveTo>
                  <a:pt x="1426018" y="2213196"/>
                </a:moveTo>
                <a:cubicBezTo>
                  <a:pt x="1384954" y="2213196"/>
                  <a:pt x="1352856" y="2226495"/>
                  <a:pt x="1329724" y="2253094"/>
                </a:cubicBezTo>
                <a:cubicBezTo>
                  <a:pt x="1306592" y="2279692"/>
                  <a:pt x="1295026" y="2313390"/>
                  <a:pt x="1295026" y="2354188"/>
                </a:cubicBezTo>
                <a:cubicBezTo>
                  <a:pt x="1295026" y="2396852"/>
                  <a:pt x="1307125" y="2430916"/>
                  <a:pt x="1331324" y="2456381"/>
                </a:cubicBezTo>
                <a:cubicBezTo>
                  <a:pt x="1355522" y="2481846"/>
                  <a:pt x="1386820" y="2494579"/>
                  <a:pt x="1425218" y="2494579"/>
                </a:cubicBezTo>
                <a:cubicBezTo>
                  <a:pt x="1463349" y="2494579"/>
                  <a:pt x="1494481" y="2481513"/>
                  <a:pt x="1518613" y="2455381"/>
                </a:cubicBezTo>
                <a:cubicBezTo>
                  <a:pt x="1542744" y="2429250"/>
                  <a:pt x="1554810" y="2394518"/>
                  <a:pt x="1554810" y="2351188"/>
                </a:cubicBezTo>
                <a:cubicBezTo>
                  <a:pt x="1554810" y="2309324"/>
                  <a:pt x="1542844" y="2275859"/>
                  <a:pt x="1518912" y="2250794"/>
                </a:cubicBezTo>
                <a:cubicBezTo>
                  <a:pt x="1494981" y="2225729"/>
                  <a:pt x="1464016" y="2213196"/>
                  <a:pt x="1426018" y="2213196"/>
                </a:cubicBezTo>
                <a:close/>
                <a:moveTo>
                  <a:pt x="0" y="0"/>
                </a:moveTo>
                <a:lnTo>
                  <a:pt x="6368143" y="0"/>
                </a:lnTo>
                <a:lnTo>
                  <a:pt x="6368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9" name="Picture 8" descr="A chess pieces and map of the world&#10;&#10;Description automatically generated">
            <a:extLst>
              <a:ext uri="{FF2B5EF4-FFF2-40B4-BE49-F238E27FC236}">
                <a16:creationId xmlns:a16="http://schemas.microsoft.com/office/drawing/2014/main" id="{38A4F30D-8EC6-9803-FFE8-FEF68041855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42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C1A6B3-BF01-59B9-A51B-3D2D29513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4">
            <a:extLst>
              <a:ext uri="{FF2B5EF4-FFF2-40B4-BE49-F238E27FC236}">
                <a16:creationId xmlns:a16="http://schemas.microsoft.com/office/drawing/2014/main" id="{A2C6417B-A615-7DAF-5DCB-3F29A7089509}"/>
              </a:ext>
            </a:extLst>
          </p:cNvPr>
          <p:cNvSpPr/>
          <p:nvPr/>
        </p:nvSpPr>
        <p:spPr>
          <a:xfrm rot="2233626" flipH="1">
            <a:off x="10545127" y="331539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EE5E0EE9-ADD2-AE69-1F09-28A11ED93246}"/>
              </a:ext>
            </a:extLst>
          </p:cNvPr>
          <p:cNvSpPr/>
          <p:nvPr/>
        </p:nvSpPr>
        <p:spPr>
          <a:xfrm rot="2233626" flipH="1">
            <a:off x="10779170" y="3513555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71DD46DC-B20E-2300-8D82-62663DF0A7BC}"/>
              </a:ext>
            </a:extLst>
          </p:cNvPr>
          <p:cNvSpPr/>
          <p:nvPr/>
        </p:nvSpPr>
        <p:spPr>
          <a:xfrm rot="5400000">
            <a:off x="3646194" y="1688156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83BA70FD-E382-C6A8-B709-A334FD510051}"/>
              </a:ext>
            </a:extLst>
          </p:cNvPr>
          <p:cNvSpPr/>
          <p:nvPr/>
        </p:nvSpPr>
        <p:spPr>
          <a:xfrm rot="5400000">
            <a:off x="5924504" y="1688158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3223C561-F454-C8AC-20CE-55A2193D2B2D}"/>
              </a:ext>
            </a:extLst>
          </p:cNvPr>
          <p:cNvSpPr/>
          <p:nvPr/>
        </p:nvSpPr>
        <p:spPr>
          <a:xfrm rot="5400000">
            <a:off x="4355161" y="3257506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89B3C63F-0D4C-B5C5-04B4-52D70D50199C}"/>
              </a:ext>
            </a:extLst>
          </p:cNvPr>
          <p:cNvSpPr/>
          <p:nvPr/>
        </p:nvSpPr>
        <p:spPr>
          <a:xfrm rot="5400000">
            <a:off x="4355154" y="979192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30667153-9A3C-6FDD-F59F-F11C7C8D1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135" y="1390116"/>
            <a:ext cx="899729" cy="899729"/>
          </a:xfrm>
          <a:prstGeom prst="rect">
            <a:avLst/>
          </a:prstGeom>
        </p:spPr>
      </p:pic>
      <p:pic>
        <p:nvPicPr>
          <p:cNvPr id="7" name="Picture 6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A485AB89-4545-6C72-DB67-23EDAEA22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846" y="2983432"/>
            <a:ext cx="900000" cy="891136"/>
          </a:xfrm>
          <a:prstGeom prst="rect">
            <a:avLst/>
          </a:prstGeom>
        </p:spPr>
      </p:pic>
      <p:pic>
        <p:nvPicPr>
          <p:cNvPr id="9" name="Picture 8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BE86BD12-C1E2-CD2B-D6DB-30A65F9E9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64" y="4568159"/>
            <a:ext cx="900000" cy="900000"/>
          </a:xfrm>
          <a:prstGeom prst="rect">
            <a:avLst/>
          </a:prstGeom>
        </p:spPr>
      </p:pic>
      <p:pic>
        <p:nvPicPr>
          <p:cNvPr id="11" name="Picture 10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2B9AA669-A7F4-8AA2-26E8-A681DA57A0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99" y="2983432"/>
            <a:ext cx="900000" cy="90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024C6B-D286-5FF1-D8C2-C5BCE5DF63CC}"/>
              </a:ext>
            </a:extLst>
          </p:cNvPr>
          <p:cNvSpPr txBox="1"/>
          <p:nvPr/>
        </p:nvSpPr>
        <p:spPr>
          <a:xfrm>
            <a:off x="8661722" y="1102842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027E3D-E588-67C9-AAB1-1713FC180451}"/>
              </a:ext>
            </a:extLst>
          </p:cNvPr>
          <p:cNvSpPr txBox="1"/>
          <p:nvPr/>
        </p:nvSpPr>
        <p:spPr>
          <a:xfrm>
            <a:off x="1859585" y="1102841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48DF1B-4B52-D722-ECE6-A5C92E0B1DCC}"/>
              </a:ext>
            </a:extLst>
          </p:cNvPr>
          <p:cNvSpPr txBox="1"/>
          <p:nvPr/>
        </p:nvSpPr>
        <p:spPr>
          <a:xfrm>
            <a:off x="1859585" y="5289149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F5C67A-086A-60CA-6EC2-3FECBBE51CF2}"/>
              </a:ext>
            </a:extLst>
          </p:cNvPr>
          <p:cNvSpPr txBox="1"/>
          <p:nvPr/>
        </p:nvSpPr>
        <p:spPr>
          <a:xfrm>
            <a:off x="8681094" y="5292614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Troll Farm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536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0BB670-E696-786C-7B1B-EB2D6DB79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4">
            <a:extLst>
              <a:ext uri="{FF2B5EF4-FFF2-40B4-BE49-F238E27FC236}">
                <a16:creationId xmlns:a16="http://schemas.microsoft.com/office/drawing/2014/main" id="{935F6A90-4476-3248-CC52-4820BDC5E07B}"/>
              </a:ext>
            </a:extLst>
          </p:cNvPr>
          <p:cNvSpPr/>
          <p:nvPr/>
        </p:nvSpPr>
        <p:spPr>
          <a:xfrm rot="2233626" flipH="1">
            <a:off x="10545127" y="331539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451E82FF-5A4B-C2EF-480F-4843DD33E6FB}"/>
              </a:ext>
            </a:extLst>
          </p:cNvPr>
          <p:cNvSpPr/>
          <p:nvPr/>
        </p:nvSpPr>
        <p:spPr>
          <a:xfrm rot="2233626" flipH="1">
            <a:off x="10779170" y="3513555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2A0D8290-B7BB-3EA5-6B21-EF912F6BD5F3}"/>
              </a:ext>
            </a:extLst>
          </p:cNvPr>
          <p:cNvSpPr/>
          <p:nvPr/>
        </p:nvSpPr>
        <p:spPr>
          <a:xfrm rot="5400000">
            <a:off x="1578045" y="-5357128"/>
            <a:ext cx="4505368" cy="691986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3418C1A-BF42-B2A4-BE3E-64504723F7E2}"/>
              </a:ext>
            </a:extLst>
          </p:cNvPr>
          <p:cNvSpPr/>
          <p:nvPr/>
        </p:nvSpPr>
        <p:spPr>
          <a:xfrm rot="5400000">
            <a:off x="6106187" y="-5357125"/>
            <a:ext cx="4505368" cy="6919856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9CF8250E-1D4C-2DF9-E85E-7A6C8D42297C}"/>
              </a:ext>
            </a:extLst>
          </p:cNvPr>
          <p:cNvSpPr/>
          <p:nvPr/>
        </p:nvSpPr>
        <p:spPr>
          <a:xfrm rot="5400000">
            <a:off x="3102730" y="-2544194"/>
            <a:ext cx="5984139" cy="5209849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4AE3F923-9FC6-4D85-263A-2C84AA591DA3}"/>
              </a:ext>
            </a:extLst>
          </p:cNvPr>
          <p:cNvSpPr/>
          <p:nvPr/>
        </p:nvSpPr>
        <p:spPr>
          <a:xfrm rot="5400000">
            <a:off x="3102718" y="-6460046"/>
            <a:ext cx="5984158" cy="5209849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DC08CDC7-B234-D327-47E3-49867C8DEA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690" y="-5401532"/>
            <a:ext cx="1788212" cy="1546409"/>
          </a:xfrm>
          <a:prstGeom prst="rect">
            <a:avLst/>
          </a:prstGeom>
        </p:spPr>
      </p:pic>
      <p:pic>
        <p:nvPicPr>
          <p:cNvPr id="7" name="Picture 6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5417553C-E6EC-ED8B-EE88-37E50F0755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865" y="-2797198"/>
            <a:ext cx="2102157" cy="1800000"/>
          </a:xfrm>
          <a:prstGeom prst="rect">
            <a:avLst/>
          </a:prstGeom>
        </p:spPr>
      </p:pic>
      <p:pic>
        <p:nvPicPr>
          <p:cNvPr id="9" name="Picture 8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46460493-D6CA-375D-D3BB-9C0A440D88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997" y="60730"/>
            <a:ext cx="2289600" cy="1980000"/>
          </a:xfrm>
          <a:prstGeom prst="rect">
            <a:avLst/>
          </a:prstGeom>
        </p:spPr>
      </p:pic>
      <p:pic>
        <p:nvPicPr>
          <p:cNvPr id="11" name="Picture 10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15832840-967D-A352-38AB-B6441C64F7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384" y="-2663020"/>
            <a:ext cx="1788750" cy="1546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766512-311B-ED62-958E-06D6CC4277DC}"/>
              </a:ext>
            </a:extLst>
          </p:cNvPr>
          <p:cNvSpPr txBox="1"/>
          <p:nvPr/>
        </p:nvSpPr>
        <p:spPr>
          <a:xfrm>
            <a:off x="166401" y="357330"/>
            <a:ext cx="3530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80951-2643-56AC-95C7-EA9C7BC3BAD3}"/>
              </a:ext>
            </a:extLst>
          </p:cNvPr>
          <p:cNvSpPr txBox="1"/>
          <p:nvPr/>
        </p:nvSpPr>
        <p:spPr>
          <a:xfrm>
            <a:off x="166401" y="862013"/>
            <a:ext cx="47835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Questo cyberattacco fu un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chiaro esempio di quanto la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guerra informatica sia in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continua evoluzione e di come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gli attacchi ad infrastrutture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critiche possano avere implicazioni strategiche significative per un paese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A5C7EC-DDBB-5273-5F5D-4DBE2496FECD}"/>
              </a:ext>
            </a:extLst>
          </p:cNvPr>
          <p:cNvSpPr txBox="1"/>
          <p:nvPr/>
        </p:nvSpPr>
        <p:spPr>
          <a:xfrm>
            <a:off x="166401" y="3305460"/>
            <a:ext cx="1173168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La risposta difensiva ucraina, così come l’attacco russo, fu un’operazione avvenuta in più fasi:</a:t>
            </a:r>
          </a:p>
          <a:p>
            <a:pPr marL="914400" lvl="1" indent="-457200">
              <a:buClr>
                <a:schemeClr val="bg1"/>
              </a:buClr>
              <a:buSzPct val="95000"/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Analisi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nella fase iniziale furono estratti i 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dump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di memoria dei dispositivi compromessi per identificare il comportamento del malware 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AcidRain</a:t>
            </a: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914400" lvl="1" indent="-457200">
              <a:buClr>
                <a:schemeClr val="bg1"/>
              </a:buClr>
              <a:buSzPct val="95000"/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Contenimento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in questa fase furono identificati i modem compromessi e messi in quarantena i segmenti interessati per limitare la propagazione degli aggiornamenti corrotti</a:t>
            </a:r>
          </a:p>
          <a:p>
            <a:pPr marL="914400" lvl="1" indent="-457200">
              <a:buClr>
                <a:schemeClr val="bg1"/>
              </a:buClr>
              <a:buSzPct val="95000"/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Condivisione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la complessità dell’attacco richiese anche un’intensa cooperazione internazionale per analizzare le tecniche dell’attacco e tale condivisione consentì un rapido sviluppo di patch difensive</a:t>
            </a:r>
          </a:p>
          <a:p>
            <a:pPr marL="914400" lvl="1" indent="-457200">
              <a:buClr>
                <a:schemeClr val="bg1"/>
              </a:buClr>
              <a:buSzPct val="95000"/>
              <a:buFont typeface="+mj-lt"/>
              <a:buAutoNum type="arabicPeriod"/>
            </a:pPr>
            <a:r>
              <a:rPr lang="it-IT" sz="2000" b="1" u="sng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Monitoraggio avanzato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: i sistemi di monitoraggio sfruttarono i dati storici per identificare le anomalie causate dal malware e contribuirono ad un rapido aggiornamento dei firmware per attuare le pratiche di igiene informatica</a:t>
            </a:r>
          </a:p>
        </p:txBody>
      </p:sp>
    </p:spTree>
    <p:extLst>
      <p:ext uri="{BB962C8B-B14F-4D97-AF65-F5344CB8AC3E}">
        <p14:creationId xmlns:p14="http://schemas.microsoft.com/office/powerpoint/2010/main" val="464790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D079BC-50C5-75DF-A282-8438EBC30E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4">
            <a:extLst>
              <a:ext uri="{FF2B5EF4-FFF2-40B4-BE49-F238E27FC236}">
                <a16:creationId xmlns:a16="http://schemas.microsoft.com/office/drawing/2014/main" id="{09EBB032-D38B-6C96-CC87-29E7275742A9}"/>
              </a:ext>
            </a:extLst>
          </p:cNvPr>
          <p:cNvSpPr/>
          <p:nvPr/>
        </p:nvSpPr>
        <p:spPr>
          <a:xfrm rot="2233626" flipH="1">
            <a:off x="10545127" y="331539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C8499293-0A28-3606-B805-65F5A22086EC}"/>
              </a:ext>
            </a:extLst>
          </p:cNvPr>
          <p:cNvSpPr/>
          <p:nvPr/>
        </p:nvSpPr>
        <p:spPr>
          <a:xfrm rot="2233626" flipH="1">
            <a:off x="10779170" y="3513555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CAD3494D-E57D-7A3F-3A38-086898996E93}"/>
              </a:ext>
            </a:extLst>
          </p:cNvPr>
          <p:cNvSpPr/>
          <p:nvPr/>
        </p:nvSpPr>
        <p:spPr>
          <a:xfrm rot="5400000">
            <a:off x="3646194" y="1688156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4FE9EB8B-2290-BF5F-6003-2B26E7111652}"/>
              </a:ext>
            </a:extLst>
          </p:cNvPr>
          <p:cNvSpPr/>
          <p:nvPr/>
        </p:nvSpPr>
        <p:spPr>
          <a:xfrm rot="5400000">
            <a:off x="5924504" y="1688158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FF8FD3C-687B-BDF3-8C84-F83AAF2454D6}"/>
              </a:ext>
            </a:extLst>
          </p:cNvPr>
          <p:cNvSpPr/>
          <p:nvPr/>
        </p:nvSpPr>
        <p:spPr>
          <a:xfrm rot="5400000">
            <a:off x="4355161" y="3257506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060CE114-72BD-006B-104E-DA4B58F63517}"/>
              </a:ext>
            </a:extLst>
          </p:cNvPr>
          <p:cNvSpPr/>
          <p:nvPr/>
        </p:nvSpPr>
        <p:spPr>
          <a:xfrm rot="5400000">
            <a:off x="4355154" y="979192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43E52550-3E44-822C-9221-99DFFBE4F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135" y="1390116"/>
            <a:ext cx="899729" cy="899729"/>
          </a:xfrm>
          <a:prstGeom prst="rect">
            <a:avLst/>
          </a:prstGeom>
        </p:spPr>
      </p:pic>
      <p:pic>
        <p:nvPicPr>
          <p:cNvPr id="7" name="Picture 6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F3E46D33-5887-3F31-5BB6-50D94E3CD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846" y="2983432"/>
            <a:ext cx="900000" cy="891136"/>
          </a:xfrm>
          <a:prstGeom prst="rect">
            <a:avLst/>
          </a:prstGeom>
        </p:spPr>
      </p:pic>
      <p:pic>
        <p:nvPicPr>
          <p:cNvPr id="9" name="Picture 8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CFF5F8F8-C56D-45BE-CE9A-0E96BA9B4C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64" y="4568159"/>
            <a:ext cx="900000" cy="900000"/>
          </a:xfrm>
          <a:prstGeom prst="rect">
            <a:avLst/>
          </a:prstGeom>
        </p:spPr>
      </p:pic>
      <p:pic>
        <p:nvPicPr>
          <p:cNvPr id="11" name="Picture 10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96B8805A-CAC0-261F-7951-421D87C90F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99" y="2983432"/>
            <a:ext cx="900000" cy="90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784D42-1DFA-B0D8-0598-9FE79EE9DBE8}"/>
              </a:ext>
            </a:extLst>
          </p:cNvPr>
          <p:cNvSpPr txBox="1"/>
          <p:nvPr/>
        </p:nvSpPr>
        <p:spPr>
          <a:xfrm>
            <a:off x="8661722" y="1102842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879CB6-BCB6-CB95-3643-71391BC4DC34}"/>
              </a:ext>
            </a:extLst>
          </p:cNvPr>
          <p:cNvSpPr txBox="1"/>
          <p:nvPr/>
        </p:nvSpPr>
        <p:spPr>
          <a:xfrm>
            <a:off x="1859585" y="1102841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340D0D-FA79-155A-4A32-53BCEE8CCB85}"/>
              </a:ext>
            </a:extLst>
          </p:cNvPr>
          <p:cNvSpPr txBox="1"/>
          <p:nvPr/>
        </p:nvSpPr>
        <p:spPr>
          <a:xfrm>
            <a:off x="1859585" y="5289149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E6BDB8-6E15-E0A9-B893-A35D1754118A}"/>
              </a:ext>
            </a:extLst>
          </p:cNvPr>
          <p:cNvSpPr txBox="1"/>
          <p:nvPr/>
        </p:nvSpPr>
        <p:spPr>
          <a:xfrm>
            <a:off x="8681094" y="5292614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Troll Farm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2098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BC83F4-FD42-D1F6-9C7C-2FCAF0C38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550AC056-190B-1E4C-5337-5C3CBAD73F43}"/>
              </a:ext>
            </a:extLst>
          </p:cNvPr>
          <p:cNvSpPr/>
          <p:nvPr/>
        </p:nvSpPr>
        <p:spPr>
          <a:xfrm rot="5400000">
            <a:off x="-6424755" y="-30928"/>
            <a:ext cx="4505368" cy="691986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BA9598B8-78AF-278F-9F89-55AB80AE973C}"/>
              </a:ext>
            </a:extLst>
          </p:cNvPr>
          <p:cNvSpPr/>
          <p:nvPr/>
        </p:nvSpPr>
        <p:spPr>
          <a:xfrm rot="5400000">
            <a:off x="-1896613" y="-30925"/>
            <a:ext cx="4505368" cy="6919856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22BC29AA-A31F-484E-E0D9-EB87195F5798}"/>
              </a:ext>
            </a:extLst>
          </p:cNvPr>
          <p:cNvSpPr/>
          <p:nvPr/>
        </p:nvSpPr>
        <p:spPr>
          <a:xfrm rot="5400000">
            <a:off x="-4900070" y="2782006"/>
            <a:ext cx="5984139" cy="5209849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C8E7717F-9A2F-3F83-9BCC-6DA889B8E827}"/>
              </a:ext>
            </a:extLst>
          </p:cNvPr>
          <p:cNvSpPr/>
          <p:nvPr/>
        </p:nvSpPr>
        <p:spPr>
          <a:xfrm rot="5400000">
            <a:off x="-4900082" y="-1133846"/>
            <a:ext cx="5984158" cy="5209849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73E45146-77B9-1A8D-0866-742F1057B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02110" y="-75332"/>
            <a:ext cx="1788212" cy="1546409"/>
          </a:xfrm>
          <a:prstGeom prst="rect">
            <a:avLst/>
          </a:prstGeom>
        </p:spPr>
      </p:pic>
      <p:pic>
        <p:nvPicPr>
          <p:cNvPr id="7" name="Picture 6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FB56D0E4-DB07-065B-CEF9-200435508C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7433" y="2529000"/>
            <a:ext cx="2102157" cy="1800000"/>
          </a:xfrm>
          <a:prstGeom prst="rect">
            <a:avLst/>
          </a:prstGeom>
        </p:spPr>
      </p:pic>
      <p:pic>
        <p:nvPicPr>
          <p:cNvPr id="9" name="Picture 8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2FD71AB2-0EA8-4305-A1A1-84C4E7D71A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02648" y="5386930"/>
            <a:ext cx="1788750" cy="1546875"/>
          </a:xfrm>
          <a:prstGeom prst="rect">
            <a:avLst/>
          </a:prstGeom>
        </p:spPr>
      </p:pic>
      <p:pic>
        <p:nvPicPr>
          <p:cNvPr id="11" name="Picture 10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10AAA50B-A11D-A776-6363-3B28F26724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79" y="2320200"/>
            <a:ext cx="2564352" cy="2217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79F0B8-8666-4090-8A09-66932A7572C1}"/>
              </a:ext>
            </a:extLst>
          </p:cNvPr>
          <p:cNvSpPr txBox="1"/>
          <p:nvPr/>
        </p:nvSpPr>
        <p:spPr>
          <a:xfrm>
            <a:off x="166401" y="357330"/>
            <a:ext cx="3530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ll Farm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E6C504-B94D-0EC3-C444-248C300CB022}"/>
              </a:ext>
            </a:extLst>
          </p:cNvPr>
          <p:cNvSpPr txBox="1"/>
          <p:nvPr/>
        </p:nvSpPr>
        <p:spPr>
          <a:xfrm>
            <a:off x="4117208" y="1176318"/>
            <a:ext cx="677151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Le forze ucraine misero in atto uno sforzo senza precedenti per contrastare le operazioni di disinformazione russe, tramite metodi analitici avanzati, costituiti dall’unione di algoritmi di Machine Learning o AI-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Driven</a:t>
            </a: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6"/>
              </a:buBlip>
            </a:pP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Fondamentali furono le piattaforme di monitoraggio collaborative in cui dei volontari pubblicano dei contenuti sospetti che vengono poi esaminati da degli analisti e diffusi attraverso i canali governativi ufficiali</a:t>
            </a:r>
          </a:p>
          <a:p>
            <a:pPr marL="285750" indent="-285750">
              <a:buBlip>
                <a:blip r:embed="rId6"/>
              </a:buBlip>
            </a:pP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Il principale meccanismo di difesa informatica fu la mobilitazione di migliaia di specialisti IT per creare un esercito informatico, chiamato ‘IT Army of Ukraine’</a:t>
            </a:r>
            <a:endParaRPr lang="en-US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D40ABC19-4756-6F90-9CB1-D22D8DDD8A78}"/>
              </a:ext>
            </a:extLst>
          </p:cNvPr>
          <p:cNvSpPr/>
          <p:nvPr/>
        </p:nvSpPr>
        <p:spPr>
          <a:xfrm rot="2233626" flipH="1">
            <a:off x="10545127" y="331539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4">
            <a:extLst>
              <a:ext uri="{FF2B5EF4-FFF2-40B4-BE49-F238E27FC236}">
                <a16:creationId xmlns:a16="http://schemas.microsoft.com/office/drawing/2014/main" id="{FBCE6571-E349-AEA7-4339-69F6F63D447F}"/>
              </a:ext>
            </a:extLst>
          </p:cNvPr>
          <p:cNvSpPr/>
          <p:nvPr/>
        </p:nvSpPr>
        <p:spPr>
          <a:xfrm rot="2233626" flipH="1">
            <a:off x="10779170" y="3513555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618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2FC8A4-B7B3-5461-C3F0-8E62C10AD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363120E-77FD-F70A-531D-E8C573656CFE}"/>
              </a:ext>
            </a:extLst>
          </p:cNvPr>
          <p:cNvSpPr txBox="1"/>
          <p:nvPr/>
        </p:nvSpPr>
        <p:spPr>
          <a:xfrm>
            <a:off x="8681094" y="1102840"/>
            <a:ext cx="3593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b="1" dirty="0"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 Detector</a:t>
            </a:r>
            <a:endParaRPr lang="en-US" sz="2400" b="1" dirty="0"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B23B983F-2C29-EDCF-FDDC-32A8024A1A93}"/>
              </a:ext>
            </a:extLst>
          </p:cNvPr>
          <p:cNvSpPr/>
          <p:nvPr/>
        </p:nvSpPr>
        <p:spPr>
          <a:xfrm rot="5400000">
            <a:off x="3646194" y="1688156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146CC2D1-1B63-D71E-3440-73C631536CCB}"/>
              </a:ext>
            </a:extLst>
          </p:cNvPr>
          <p:cNvSpPr/>
          <p:nvPr/>
        </p:nvSpPr>
        <p:spPr>
          <a:xfrm rot="5400000">
            <a:off x="5924504" y="1688158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8B3DCB1-A5FF-18E2-21A6-3CC20270F2DC}"/>
              </a:ext>
            </a:extLst>
          </p:cNvPr>
          <p:cNvSpPr/>
          <p:nvPr/>
        </p:nvSpPr>
        <p:spPr>
          <a:xfrm rot="5400000">
            <a:off x="4355161" y="3257506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2122B89F-1238-13E7-D5FD-BF460AAEE167}"/>
              </a:ext>
            </a:extLst>
          </p:cNvPr>
          <p:cNvSpPr/>
          <p:nvPr/>
        </p:nvSpPr>
        <p:spPr>
          <a:xfrm rot="5400000">
            <a:off x="4355154" y="979192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3220E07E-97CC-3CCD-0D70-BBCBDE3D7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135" y="1390116"/>
            <a:ext cx="899729" cy="899729"/>
          </a:xfrm>
          <a:prstGeom prst="rect">
            <a:avLst/>
          </a:prstGeom>
        </p:spPr>
      </p:pic>
      <p:pic>
        <p:nvPicPr>
          <p:cNvPr id="7" name="Picture 6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468D205C-AFF0-1FA9-AC4A-69C49D6665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846" y="2983432"/>
            <a:ext cx="900000" cy="891136"/>
          </a:xfrm>
          <a:prstGeom prst="rect">
            <a:avLst/>
          </a:prstGeom>
        </p:spPr>
      </p:pic>
      <p:pic>
        <p:nvPicPr>
          <p:cNvPr id="9" name="Picture 8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D178F5AD-E741-E7D6-073C-9948EE4592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64" y="4568159"/>
            <a:ext cx="900000" cy="900000"/>
          </a:xfrm>
          <a:prstGeom prst="rect">
            <a:avLst/>
          </a:prstGeom>
        </p:spPr>
      </p:pic>
      <p:pic>
        <p:nvPicPr>
          <p:cNvPr id="11" name="Picture 10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E05B2B56-8BCE-45B6-4A0B-8A1353F852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99" y="2983432"/>
            <a:ext cx="900000" cy="90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0C2DBC-EC7A-3E33-61F2-D70E9CF334F5}"/>
              </a:ext>
            </a:extLst>
          </p:cNvPr>
          <p:cNvSpPr txBox="1"/>
          <p:nvPr/>
        </p:nvSpPr>
        <p:spPr>
          <a:xfrm>
            <a:off x="8681094" y="1102839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3A5B06-038C-D82C-9100-38436915B9EF}"/>
              </a:ext>
            </a:extLst>
          </p:cNvPr>
          <p:cNvSpPr txBox="1"/>
          <p:nvPr/>
        </p:nvSpPr>
        <p:spPr>
          <a:xfrm>
            <a:off x="1859585" y="1102841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8EE2D6-0ECB-533B-47AA-96AF368EFF59}"/>
              </a:ext>
            </a:extLst>
          </p:cNvPr>
          <p:cNvSpPr txBox="1"/>
          <p:nvPr/>
        </p:nvSpPr>
        <p:spPr>
          <a:xfrm>
            <a:off x="1859585" y="5289149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0C0052-39B2-048D-9C7B-52DE451AFE2D}"/>
              </a:ext>
            </a:extLst>
          </p:cNvPr>
          <p:cNvSpPr txBox="1"/>
          <p:nvPr/>
        </p:nvSpPr>
        <p:spPr>
          <a:xfrm>
            <a:off x="8681094" y="5292614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Troll Farm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3870B43F-4CAA-9253-2F4D-10BABB7C2C6F}"/>
              </a:ext>
            </a:extLst>
          </p:cNvPr>
          <p:cNvSpPr/>
          <p:nvPr/>
        </p:nvSpPr>
        <p:spPr>
          <a:xfrm rot="2233626" flipH="1">
            <a:off x="10545127" y="331539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A2974459-8733-A59F-ACD4-2B66C7DEFA61}"/>
              </a:ext>
            </a:extLst>
          </p:cNvPr>
          <p:cNvSpPr/>
          <p:nvPr/>
        </p:nvSpPr>
        <p:spPr>
          <a:xfrm rot="2233626" flipH="1">
            <a:off x="10779170" y="3513555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839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5D73E2-8F6F-8CDF-4F59-6DC97BE6C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4954D3-F7D1-8F6E-067B-6F99F9DFD5CE}"/>
              </a:ext>
            </a:extLst>
          </p:cNvPr>
          <p:cNvSpPr txBox="1"/>
          <p:nvPr/>
        </p:nvSpPr>
        <p:spPr>
          <a:xfrm>
            <a:off x="205479" y="130684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dirty="0"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dirty="0"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666B6C24-F08D-855C-73F5-60B3D0A994C9}"/>
              </a:ext>
            </a:extLst>
          </p:cNvPr>
          <p:cNvSpPr/>
          <p:nvPr/>
        </p:nvSpPr>
        <p:spPr>
          <a:xfrm rot="16200000">
            <a:off x="-4387767" y="1688155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8AD5752A-3D3F-6237-169F-C9DC49F64D8A}"/>
              </a:ext>
            </a:extLst>
          </p:cNvPr>
          <p:cNvSpPr/>
          <p:nvPr/>
        </p:nvSpPr>
        <p:spPr>
          <a:xfrm rot="16200000">
            <a:off x="14293877" y="1688155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B8123C0-986E-75B5-3894-26053FCBEE90}"/>
              </a:ext>
            </a:extLst>
          </p:cNvPr>
          <p:cNvSpPr/>
          <p:nvPr/>
        </p:nvSpPr>
        <p:spPr>
          <a:xfrm rot="16200000">
            <a:off x="4355024" y="8755780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EF5CF1B-52BF-AD80-E100-B0CF9F4D1BCF}"/>
              </a:ext>
            </a:extLst>
          </p:cNvPr>
          <p:cNvSpPr/>
          <p:nvPr/>
        </p:nvSpPr>
        <p:spPr>
          <a:xfrm rot="16200000">
            <a:off x="4355019" y="-4510229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166DFE-1044-0E09-2571-8CA306A7B918}"/>
              </a:ext>
            </a:extLst>
          </p:cNvPr>
          <p:cNvSpPr txBox="1"/>
          <p:nvPr/>
        </p:nvSpPr>
        <p:spPr>
          <a:xfrm>
            <a:off x="205479" y="130684"/>
            <a:ext cx="3874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 Detector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092B58-A4D1-86D4-E75A-C2D216DD7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149" y="768543"/>
            <a:ext cx="6302943" cy="53209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8CFC6F-9631-4DBC-1E6F-283A92D4BEE7}"/>
              </a:ext>
            </a:extLst>
          </p:cNvPr>
          <p:cNvSpPr txBox="1"/>
          <p:nvPr/>
        </p:nvSpPr>
        <p:spPr>
          <a:xfrm>
            <a:off x="205479" y="1877330"/>
            <a:ext cx="45797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Rete neurale in grado di rilevare e classificare con accuratezza pari al 98,88% gli attacchi 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DDoS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nelle reti SDN utilizzando il Machine Learning</a:t>
            </a:r>
          </a:p>
          <a:p>
            <a:pPr marL="285750" indent="-285750">
              <a:buBlip>
                <a:blip r:embed="rId3"/>
              </a:buBlip>
            </a:pP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3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Dataset di oltre 6,5 milioni di righe, ottenuto grazie ai dataset CSE-CIC-IDS2018 e CIC-DOS2019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23587-2A10-74FE-0000-52D6FE704B53}"/>
              </a:ext>
            </a:extLst>
          </p:cNvPr>
          <p:cNvSpPr txBox="1"/>
          <p:nvPr/>
        </p:nvSpPr>
        <p:spPr>
          <a:xfrm rot="10800000">
            <a:off x="-2382087" y="-1599315"/>
            <a:ext cx="14682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Decision</a:t>
            </a:r>
            <a:b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Tree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9D1158-F962-C30B-5549-0CABF8BF62DA}"/>
              </a:ext>
            </a:extLst>
          </p:cNvPr>
          <p:cNvSpPr txBox="1"/>
          <p:nvPr/>
        </p:nvSpPr>
        <p:spPr>
          <a:xfrm rot="10800000">
            <a:off x="-2869030" y="7494596"/>
            <a:ext cx="19551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Logistic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Regression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708D91-AEFE-4A16-5F23-B461EB4C4228}"/>
              </a:ext>
            </a:extLst>
          </p:cNvPr>
          <p:cNvSpPr txBox="1"/>
          <p:nvPr/>
        </p:nvSpPr>
        <p:spPr>
          <a:xfrm rot="10800000">
            <a:off x="13105585" y="7494596"/>
            <a:ext cx="19551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Stochastic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Gradient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Descent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F5E95D-499A-FCF9-408A-3051E3846BD0}"/>
              </a:ext>
            </a:extLst>
          </p:cNvPr>
          <p:cNvSpPr txBox="1"/>
          <p:nvPr/>
        </p:nvSpPr>
        <p:spPr>
          <a:xfrm rot="10800000">
            <a:off x="13105585" y="-1968647"/>
            <a:ext cx="21962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Quadratic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Discriminant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Analysis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341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3CDCC1-04F6-85C7-9847-464AB70D1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2D05DF75-2407-EC87-0FAC-28E044FCDBCF}"/>
              </a:ext>
            </a:extLst>
          </p:cNvPr>
          <p:cNvSpPr/>
          <p:nvPr/>
        </p:nvSpPr>
        <p:spPr>
          <a:xfrm rot="16200000">
            <a:off x="-4387767" y="1688155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3F2FC44A-D03D-98C9-9E00-F2FF3B0A456A}"/>
              </a:ext>
            </a:extLst>
          </p:cNvPr>
          <p:cNvSpPr/>
          <p:nvPr/>
        </p:nvSpPr>
        <p:spPr>
          <a:xfrm rot="16200000">
            <a:off x="14293877" y="1688155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D258A22C-E7B0-1EBD-E840-805A14FE80F7}"/>
              </a:ext>
            </a:extLst>
          </p:cNvPr>
          <p:cNvSpPr/>
          <p:nvPr/>
        </p:nvSpPr>
        <p:spPr>
          <a:xfrm rot="16200000">
            <a:off x="4355024" y="8755780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D0C17F7-3AB0-ED3C-D198-12AD5C2C5EE9}"/>
              </a:ext>
            </a:extLst>
          </p:cNvPr>
          <p:cNvSpPr/>
          <p:nvPr/>
        </p:nvSpPr>
        <p:spPr>
          <a:xfrm rot="16200000">
            <a:off x="4355019" y="-4510229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7F5C13-6E51-6499-25CE-B451C8B8683A}"/>
              </a:ext>
            </a:extLst>
          </p:cNvPr>
          <p:cNvSpPr txBox="1"/>
          <p:nvPr/>
        </p:nvSpPr>
        <p:spPr>
          <a:xfrm>
            <a:off x="205479" y="130684"/>
            <a:ext cx="3874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 Detector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64F9B64-D775-F7B9-DA76-71C448EEAFA4}"/>
              </a:ext>
            </a:extLst>
          </p:cNvPr>
          <p:cNvGrpSpPr/>
          <p:nvPr/>
        </p:nvGrpSpPr>
        <p:grpSpPr>
          <a:xfrm>
            <a:off x="2607689" y="1304658"/>
            <a:ext cx="6976622" cy="4248685"/>
            <a:chOff x="2259907" y="1026528"/>
            <a:chExt cx="7672186" cy="4785342"/>
          </a:xfrm>
        </p:grpSpPr>
        <p:pic>
          <p:nvPicPr>
            <p:cNvPr id="3" name="Picture 2" descr="A screenshot of a computer code&#10;&#10;Description automatically generated">
              <a:extLst>
                <a:ext uri="{FF2B5EF4-FFF2-40B4-BE49-F238E27FC236}">
                  <a16:creationId xmlns:a16="http://schemas.microsoft.com/office/drawing/2014/main" id="{2FFD24D2-6FF6-E471-40C6-C94949E60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9907" y="1026528"/>
              <a:ext cx="3527425" cy="2213610"/>
            </a:xfrm>
            <a:prstGeom prst="rect">
              <a:avLst/>
            </a:prstGeom>
          </p:spPr>
        </p:pic>
        <p:pic>
          <p:nvPicPr>
            <p:cNvPr id="4" name="Picture 3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BBC6618D-871C-BB53-2527-BAAD7D0CA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9021" y="1026528"/>
              <a:ext cx="3683072" cy="221361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E548271-67CF-0C8E-17AD-4F1C634A6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9907" y="3617862"/>
              <a:ext cx="3527425" cy="2159635"/>
            </a:xfrm>
            <a:prstGeom prst="rect">
              <a:avLst/>
            </a:prstGeom>
          </p:spPr>
        </p:pic>
        <p:pic>
          <p:nvPicPr>
            <p:cNvPr id="6" name="Picture 5" descr="A screenshot of a computer program&#10;&#10;Description automatically generated">
              <a:extLst>
                <a:ext uri="{FF2B5EF4-FFF2-40B4-BE49-F238E27FC236}">
                  <a16:creationId xmlns:a16="http://schemas.microsoft.com/office/drawing/2014/main" id="{F817D919-9369-1FBA-F1A5-B6D86F972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9021" y="3610325"/>
              <a:ext cx="3683072" cy="2201545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E2A52A4-6E9E-3553-CFAD-4D578CD97963}"/>
              </a:ext>
            </a:extLst>
          </p:cNvPr>
          <p:cNvSpPr txBox="1"/>
          <p:nvPr/>
        </p:nvSpPr>
        <p:spPr>
          <a:xfrm>
            <a:off x="652515" y="1304658"/>
            <a:ext cx="14682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Decision</a:t>
            </a:r>
            <a:b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Tree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193EDC-E44B-B254-239D-575FF9C5B45D}"/>
              </a:ext>
            </a:extLst>
          </p:cNvPr>
          <p:cNvSpPr txBox="1"/>
          <p:nvPr/>
        </p:nvSpPr>
        <p:spPr>
          <a:xfrm>
            <a:off x="652515" y="4691828"/>
            <a:ext cx="19551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Logistic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Regression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9C477F-AAC5-FBCC-6374-66FDD2EEFDD8}"/>
              </a:ext>
            </a:extLst>
          </p:cNvPr>
          <p:cNvSpPr txBox="1"/>
          <p:nvPr/>
        </p:nvSpPr>
        <p:spPr>
          <a:xfrm>
            <a:off x="9759274" y="4353014"/>
            <a:ext cx="19551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Stochastic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Gradient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Descent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C35311-D9B5-B78F-995D-34341BE7CB65}"/>
              </a:ext>
            </a:extLst>
          </p:cNvPr>
          <p:cNvSpPr txBox="1"/>
          <p:nvPr/>
        </p:nvSpPr>
        <p:spPr>
          <a:xfrm>
            <a:off x="9515858" y="1304657"/>
            <a:ext cx="21962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Quadratic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Discriminant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Analysis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FC864F-54FE-D28F-189D-E91D4E6DC4E0}"/>
              </a:ext>
            </a:extLst>
          </p:cNvPr>
          <p:cNvSpPr txBox="1"/>
          <p:nvPr/>
        </p:nvSpPr>
        <p:spPr>
          <a:xfrm rot="8212301">
            <a:off x="-1911772" y="-1409364"/>
            <a:ext cx="1468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Deep </a:t>
            </a:r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Neural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Network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782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C7E148-C113-CBD8-4FDE-CB13DB914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592576B3-9648-9DFC-9438-F662ED285901}"/>
              </a:ext>
            </a:extLst>
          </p:cNvPr>
          <p:cNvSpPr/>
          <p:nvPr/>
        </p:nvSpPr>
        <p:spPr>
          <a:xfrm rot="16200000">
            <a:off x="-4387767" y="1688155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E599A69-DDBD-F847-FCFD-8977FB463530}"/>
              </a:ext>
            </a:extLst>
          </p:cNvPr>
          <p:cNvSpPr/>
          <p:nvPr/>
        </p:nvSpPr>
        <p:spPr>
          <a:xfrm rot="16200000">
            <a:off x="14293877" y="1688155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12773F4-76FB-3774-58A0-7B995ED2BE81}"/>
              </a:ext>
            </a:extLst>
          </p:cNvPr>
          <p:cNvSpPr/>
          <p:nvPr/>
        </p:nvSpPr>
        <p:spPr>
          <a:xfrm rot="16200000">
            <a:off x="4355024" y="8755780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619F784A-4543-3D65-E988-96A395F44AE9}"/>
              </a:ext>
            </a:extLst>
          </p:cNvPr>
          <p:cNvSpPr/>
          <p:nvPr/>
        </p:nvSpPr>
        <p:spPr>
          <a:xfrm rot="16200000">
            <a:off x="4355019" y="-4510229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470B45-6991-0730-53B7-A8E2D93C1613}"/>
              </a:ext>
            </a:extLst>
          </p:cNvPr>
          <p:cNvSpPr txBox="1"/>
          <p:nvPr/>
        </p:nvSpPr>
        <p:spPr>
          <a:xfrm>
            <a:off x="205479" y="130684"/>
            <a:ext cx="3874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 Detector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1CB92E-72BE-D13D-B71D-C4EA599CA347}"/>
              </a:ext>
            </a:extLst>
          </p:cNvPr>
          <p:cNvSpPr txBox="1"/>
          <p:nvPr/>
        </p:nvSpPr>
        <p:spPr>
          <a:xfrm rot="10800000">
            <a:off x="-2382087" y="-1599315"/>
            <a:ext cx="14682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Decision</a:t>
            </a:r>
            <a:b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Tree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5C8C25-52A8-D0F7-E0D5-D032C3CA4D69}"/>
              </a:ext>
            </a:extLst>
          </p:cNvPr>
          <p:cNvSpPr txBox="1"/>
          <p:nvPr/>
        </p:nvSpPr>
        <p:spPr>
          <a:xfrm rot="10800000">
            <a:off x="-2869030" y="7494596"/>
            <a:ext cx="19551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Logistic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Regression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150E97-56E8-B70F-A4B9-6849D1230DFC}"/>
              </a:ext>
            </a:extLst>
          </p:cNvPr>
          <p:cNvSpPr txBox="1"/>
          <p:nvPr/>
        </p:nvSpPr>
        <p:spPr>
          <a:xfrm rot="10800000">
            <a:off x="13105585" y="7494596"/>
            <a:ext cx="19551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Stochastic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Gradient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Descent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E1D915-6E33-E2DE-B617-0406E03C47BF}"/>
              </a:ext>
            </a:extLst>
          </p:cNvPr>
          <p:cNvSpPr txBox="1"/>
          <p:nvPr/>
        </p:nvSpPr>
        <p:spPr>
          <a:xfrm rot="10800000">
            <a:off x="13105585" y="-1968647"/>
            <a:ext cx="21962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Quadratic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Discriminant</a:t>
            </a:r>
            <a:endParaRPr lang="it-IT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Analysis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B2AB4C68-1FEC-E36F-56C6-B1C27E3F91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86" y="3252253"/>
            <a:ext cx="3490434" cy="2158785"/>
          </a:xfrm>
          <a:prstGeom prst="rect">
            <a:avLst/>
          </a:prstGeom>
        </p:spPr>
      </p:pic>
      <p:pic>
        <p:nvPicPr>
          <p:cNvPr id="13" name="Picture 12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004C7D65-15B3-7D2E-CDA8-858F491FCD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516" y="1322177"/>
            <a:ext cx="6534301" cy="1220477"/>
          </a:xfrm>
          <a:prstGeom prst="rect">
            <a:avLst/>
          </a:prstGeom>
        </p:spPr>
      </p:pic>
      <p:pic>
        <p:nvPicPr>
          <p:cNvPr id="14" name="Picture 13" descr="A graph with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CC136B4D-70E4-1ECC-8AB1-CB076CCE1CD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080" y="3252253"/>
            <a:ext cx="3755237" cy="2158785"/>
          </a:xfrm>
          <a:prstGeom prst="rect">
            <a:avLst/>
          </a:prstGeom>
        </p:spPr>
      </p:pic>
      <p:pic>
        <p:nvPicPr>
          <p:cNvPr id="15" name="Picture 1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7C8F6086-08B7-E3A6-9EF3-A3ECE8CB00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9516" y="2944943"/>
            <a:ext cx="3528167" cy="309092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658815F-1328-E727-8FA3-BD9AB0D6DF5D}"/>
              </a:ext>
            </a:extLst>
          </p:cNvPr>
          <p:cNvSpPr txBox="1"/>
          <p:nvPr/>
        </p:nvSpPr>
        <p:spPr>
          <a:xfrm>
            <a:off x="1495787" y="1332252"/>
            <a:ext cx="1468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Deep </a:t>
            </a:r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Neural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Network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834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018AE0-377B-E6D6-9299-FF0138DC7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453759C5-599B-8867-5463-2AD485929ACB}"/>
              </a:ext>
            </a:extLst>
          </p:cNvPr>
          <p:cNvSpPr/>
          <p:nvPr/>
        </p:nvSpPr>
        <p:spPr>
          <a:xfrm rot="16200000">
            <a:off x="-4387767" y="1688155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0B7F463C-1727-720F-74A3-0380881A5689}"/>
              </a:ext>
            </a:extLst>
          </p:cNvPr>
          <p:cNvSpPr/>
          <p:nvPr/>
        </p:nvSpPr>
        <p:spPr>
          <a:xfrm rot="16200000">
            <a:off x="14293877" y="1688155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64FB2BA-77DB-BC18-4507-F8DF6EBE4A01}"/>
              </a:ext>
            </a:extLst>
          </p:cNvPr>
          <p:cNvSpPr/>
          <p:nvPr/>
        </p:nvSpPr>
        <p:spPr>
          <a:xfrm rot="16200000">
            <a:off x="4355024" y="8755780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1C46BB81-BF6F-500C-7550-9C7245563B54}"/>
              </a:ext>
            </a:extLst>
          </p:cNvPr>
          <p:cNvSpPr/>
          <p:nvPr/>
        </p:nvSpPr>
        <p:spPr>
          <a:xfrm rot="16200000">
            <a:off x="4355019" y="-4510229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9FF304-973A-E63B-12CB-6B4F3C21A894}"/>
              </a:ext>
            </a:extLst>
          </p:cNvPr>
          <p:cNvSpPr txBox="1"/>
          <p:nvPr/>
        </p:nvSpPr>
        <p:spPr>
          <a:xfrm>
            <a:off x="205479" y="130685"/>
            <a:ext cx="224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Conclusione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E137E1-FF32-FDE6-59D0-5F26C5BBB8A8}"/>
              </a:ext>
            </a:extLst>
          </p:cNvPr>
          <p:cNvSpPr txBox="1"/>
          <p:nvPr/>
        </p:nvSpPr>
        <p:spPr>
          <a:xfrm>
            <a:off x="1047704" y="3048711"/>
            <a:ext cx="100963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spc="100" dirty="0">
                <a:latin typeface="Franklin Gothic Demi Cond" panose="020B0706030402020204" pitchFamily="34" charset="0"/>
              </a:rPr>
              <a:t>GRAZIE PER L’ATTENZIONE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3B2B3-CFD6-C2B0-5C62-02517C8518DD}"/>
              </a:ext>
            </a:extLst>
          </p:cNvPr>
          <p:cNvSpPr txBox="1"/>
          <p:nvPr/>
        </p:nvSpPr>
        <p:spPr>
          <a:xfrm>
            <a:off x="205479" y="946167"/>
            <a:ext cx="1076732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Questa nuova tipologia di guerra rappresenta un chiaro esempio della direzione che si sta decidendo di intraprendere per quanto riguarda i conflitti internazionali </a:t>
            </a:r>
          </a:p>
          <a:p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2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L’utilizzo dell’evoluzione informatica e delle proprie conoscenze come arma per fini meno nobili rappresenta una realtà alla quale occorre dare il giusto peso e che non bisogna prendere più sottogamba</a:t>
            </a:r>
          </a:p>
          <a:p>
            <a:pPr marL="285750" indent="-285750">
              <a:buBlip>
                <a:blip r:embed="rId2"/>
              </a:buBlip>
            </a:pP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2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In Italia è stato registrato un incremento di cyberattacchi del +65% nel 2023 e di un ulteriore +23% nel corso del primo semestre del 2024</a:t>
            </a:r>
          </a:p>
          <a:p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2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La rapida intensificazione del conflitto in ambito informatico ha dimostrato quanto bisogni essere preparati nel distribuire operazioni digitali per proteggersi e, soprattutto, prevenire le minacce informatiche</a:t>
            </a:r>
          </a:p>
          <a:p>
            <a:pPr marL="285750" indent="-285750">
              <a:buBlip>
                <a:blip r:embed="rId2"/>
              </a:buBlip>
            </a:pP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2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Riusciranno mai le operazioni di difesa informatica a rendere completamente immuni i sistemi da queste continue minacce?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B66E9B-4123-2E19-0F8F-87F1F4183B14}"/>
              </a:ext>
            </a:extLst>
          </p:cNvPr>
          <p:cNvSpPr txBox="1"/>
          <p:nvPr/>
        </p:nvSpPr>
        <p:spPr>
          <a:xfrm rot="10800000">
            <a:off x="-4537559" y="-2783555"/>
            <a:ext cx="3874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 Detector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B9E7B5-50F2-D2FB-ACF3-4D49F5DB66DD}"/>
              </a:ext>
            </a:extLst>
          </p:cNvPr>
          <p:cNvSpPr txBox="1"/>
          <p:nvPr/>
        </p:nvSpPr>
        <p:spPr>
          <a:xfrm rot="10800000">
            <a:off x="-3247251" y="-1581987"/>
            <a:ext cx="1468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Deep </a:t>
            </a:r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Neural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Network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263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C0351C-0AC6-5894-90EB-69653E95E6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9A1B633D-7B38-1DC4-789A-B2846851E54F}"/>
              </a:ext>
            </a:extLst>
          </p:cNvPr>
          <p:cNvSpPr/>
          <p:nvPr/>
        </p:nvSpPr>
        <p:spPr>
          <a:xfrm rot="16200000">
            <a:off x="-4387767" y="1688155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6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4B013BB5-ACCA-2C42-3FE4-3381BB381EA3}"/>
              </a:ext>
            </a:extLst>
          </p:cNvPr>
          <p:cNvSpPr/>
          <p:nvPr/>
        </p:nvSpPr>
        <p:spPr>
          <a:xfrm rot="16200000">
            <a:off x="14293877" y="1688155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4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8A43CA1-4C93-8A86-6CE7-231A941C0FFD}"/>
              </a:ext>
            </a:extLst>
          </p:cNvPr>
          <p:cNvSpPr/>
          <p:nvPr/>
        </p:nvSpPr>
        <p:spPr>
          <a:xfrm rot="16200000">
            <a:off x="4355024" y="8755780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rgbClr val="FCFEB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84EE777B-90AB-6CFF-D7DB-3E516445D14B}"/>
              </a:ext>
            </a:extLst>
          </p:cNvPr>
          <p:cNvSpPr/>
          <p:nvPr/>
        </p:nvSpPr>
        <p:spPr>
          <a:xfrm rot="16200000">
            <a:off x="4355019" y="-4510229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FFFF00"/>
              </a:gs>
              <a:gs pos="50000">
                <a:srgbClr val="FCFEB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889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D0C7A8-471B-E45A-B827-2691D9DD2FC6}"/>
              </a:ext>
            </a:extLst>
          </p:cNvPr>
          <p:cNvSpPr txBox="1"/>
          <p:nvPr/>
        </p:nvSpPr>
        <p:spPr>
          <a:xfrm>
            <a:off x="205479" y="130685"/>
            <a:ext cx="2241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Conclusione</a:t>
            </a:r>
            <a:endParaRPr lang="en-US" sz="2400" b="1" dirty="0"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9C8C1E-E461-3B7D-2F11-506502414DC7}"/>
              </a:ext>
            </a:extLst>
          </p:cNvPr>
          <p:cNvSpPr txBox="1"/>
          <p:nvPr/>
        </p:nvSpPr>
        <p:spPr>
          <a:xfrm>
            <a:off x="1047704" y="3048711"/>
            <a:ext cx="100963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83849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FA0E90-C734-296A-2AB7-526759615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282FE50F-C553-2844-FF88-43FCFB36E0E5}"/>
              </a:ext>
            </a:extLst>
          </p:cNvPr>
          <p:cNvSpPr txBox="1"/>
          <p:nvPr/>
        </p:nvSpPr>
        <p:spPr>
          <a:xfrm>
            <a:off x="-96504035" y="-295588289"/>
            <a:ext cx="1080000000" cy="900000000"/>
          </a:xfrm>
          <a:custGeom>
            <a:avLst/>
            <a:gdLst/>
            <a:ahLst/>
            <a:cxnLst/>
            <a:rect l="l" t="t" r="r" b="b"/>
            <a:pathLst>
              <a:path w="6368143" h="6858000">
                <a:moveTo>
                  <a:pt x="3809337" y="4740065"/>
                </a:moveTo>
                <a:lnTo>
                  <a:pt x="3809337" y="4772956"/>
                </a:lnTo>
                <a:lnTo>
                  <a:pt x="3869910" y="4772956"/>
                </a:lnTo>
                <a:lnTo>
                  <a:pt x="3869910" y="4740065"/>
                </a:lnTo>
                <a:close/>
                <a:moveTo>
                  <a:pt x="4881004" y="4673504"/>
                </a:moveTo>
                <a:lnTo>
                  <a:pt x="4901536" y="4756734"/>
                </a:lnTo>
                <a:lnTo>
                  <a:pt x="4861310" y="4756734"/>
                </a:lnTo>
                <a:close/>
                <a:moveTo>
                  <a:pt x="4461904" y="4673504"/>
                </a:moveTo>
                <a:lnTo>
                  <a:pt x="4482436" y="4756734"/>
                </a:lnTo>
                <a:lnTo>
                  <a:pt x="4442210" y="4756734"/>
                </a:lnTo>
                <a:close/>
                <a:moveTo>
                  <a:pt x="2833129" y="4673504"/>
                </a:moveTo>
                <a:lnTo>
                  <a:pt x="2853661" y="4756734"/>
                </a:lnTo>
                <a:lnTo>
                  <a:pt x="2813435" y="4756734"/>
                </a:lnTo>
                <a:close/>
                <a:moveTo>
                  <a:pt x="2318779" y="4673504"/>
                </a:moveTo>
                <a:lnTo>
                  <a:pt x="2339311" y="4756734"/>
                </a:lnTo>
                <a:lnTo>
                  <a:pt x="2299085" y="4756734"/>
                </a:lnTo>
                <a:close/>
                <a:moveTo>
                  <a:pt x="1147205" y="4673504"/>
                </a:moveTo>
                <a:lnTo>
                  <a:pt x="1167736" y="4756734"/>
                </a:lnTo>
                <a:lnTo>
                  <a:pt x="1127510" y="4756734"/>
                </a:lnTo>
                <a:close/>
                <a:moveTo>
                  <a:pt x="3712152" y="4663567"/>
                </a:moveTo>
                <a:cubicBezTo>
                  <a:pt x="3721479" y="4663567"/>
                  <a:pt x="3728275" y="4668107"/>
                  <a:pt x="3732542" y="4677185"/>
                </a:cubicBezTo>
                <a:cubicBezTo>
                  <a:pt x="3736808" y="4686264"/>
                  <a:pt x="3738941" y="4704495"/>
                  <a:pt x="3738941" y="4731879"/>
                </a:cubicBezTo>
                <a:cubicBezTo>
                  <a:pt x="3738941" y="4759462"/>
                  <a:pt x="3736783" y="4777768"/>
                  <a:pt x="3732467" y="4786797"/>
                </a:cubicBezTo>
                <a:cubicBezTo>
                  <a:pt x="3728151" y="4795826"/>
                  <a:pt x="3721380" y="4800340"/>
                  <a:pt x="3712152" y="4800340"/>
                </a:cubicBezTo>
                <a:cubicBezTo>
                  <a:pt x="3702826" y="4800340"/>
                  <a:pt x="3696054" y="4795628"/>
                  <a:pt x="3691837" y="4786202"/>
                </a:cubicBezTo>
                <a:cubicBezTo>
                  <a:pt x="3687620" y="4776776"/>
                  <a:pt x="3685512" y="4758668"/>
                  <a:pt x="3685512" y="4731879"/>
                </a:cubicBezTo>
                <a:cubicBezTo>
                  <a:pt x="3685512" y="4704594"/>
                  <a:pt x="3687645" y="4686388"/>
                  <a:pt x="3691912" y="4677259"/>
                </a:cubicBezTo>
                <a:cubicBezTo>
                  <a:pt x="3696178" y="4668132"/>
                  <a:pt x="3702925" y="4663567"/>
                  <a:pt x="3712152" y="4663567"/>
                </a:cubicBezTo>
                <a:close/>
                <a:moveTo>
                  <a:pt x="1769052" y="4663567"/>
                </a:moveTo>
                <a:cubicBezTo>
                  <a:pt x="1778379" y="4663567"/>
                  <a:pt x="1785176" y="4668107"/>
                  <a:pt x="1789442" y="4677185"/>
                </a:cubicBezTo>
                <a:cubicBezTo>
                  <a:pt x="1793709" y="4686264"/>
                  <a:pt x="1795842" y="4704495"/>
                  <a:pt x="1795842" y="4731879"/>
                </a:cubicBezTo>
                <a:cubicBezTo>
                  <a:pt x="1795842" y="4759462"/>
                  <a:pt x="1793684" y="4777768"/>
                  <a:pt x="1789368" y="4786797"/>
                </a:cubicBezTo>
                <a:cubicBezTo>
                  <a:pt x="1785052" y="4795826"/>
                  <a:pt x="1778280" y="4800340"/>
                  <a:pt x="1769052" y="4800340"/>
                </a:cubicBezTo>
                <a:cubicBezTo>
                  <a:pt x="1759726" y="4800340"/>
                  <a:pt x="1752955" y="4795628"/>
                  <a:pt x="1748738" y="4786202"/>
                </a:cubicBezTo>
                <a:cubicBezTo>
                  <a:pt x="1744521" y="4776776"/>
                  <a:pt x="1742412" y="4758668"/>
                  <a:pt x="1742412" y="4731879"/>
                </a:cubicBezTo>
                <a:cubicBezTo>
                  <a:pt x="1742412" y="4704594"/>
                  <a:pt x="1744546" y="4686388"/>
                  <a:pt x="1748812" y="4677259"/>
                </a:cubicBezTo>
                <a:cubicBezTo>
                  <a:pt x="1753078" y="4668132"/>
                  <a:pt x="1759825" y="4663567"/>
                  <a:pt x="1769052" y="4663567"/>
                </a:cubicBezTo>
                <a:close/>
                <a:moveTo>
                  <a:pt x="4290498" y="4663270"/>
                </a:moveTo>
                <a:lnTo>
                  <a:pt x="4308358" y="4663270"/>
                </a:lnTo>
                <a:cubicBezTo>
                  <a:pt x="4315005" y="4663270"/>
                  <a:pt x="4320041" y="4664039"/>
                  <a:pt x="4323464" y="4665576"/>
                </a:cubicBezTo>
                <a:cubicBezTo>
                  <a:pt x="4326887" y="4667114"/>
                  <a:pt x="4329888" y="4670041"/>
                  <a:pt x="4332468" y="4674357"/>
                </a:cubicBezTo>
                <a:cubicBezTo>
                  <a:pt x="4335048" y="4678673"/>
                  <a:pt x="4336338" y="4684205"/>
                  <a:pt x="4336338" y="4690952"/>
                </a:cubicBezTo>
                <a:cubicBezTo>
                  <a:pt x="4336338" y="4710498"/>
                  <a:pt x="4327606" y="4720271"/>
                  <a:pt x="4310144" y="4720271"/>
                </a:cubicBezTo>
                <a:lnTo>
                  <a:pt x="4290498" y="4720271"/>
                </a:lnTo>
                <a:close/>
                <a:moveTo>
                  <a:pt x="3042724" y="4663270"/>
                </a:moveTo>
                <a:lnTo>
                  <a:pt x="3060583" y="4663270"/>
                </a:lnTo>
                <a:cubicBezTo>
                  <a:pt x="3067230" y="4663270"/>
                  <a:pt x="3072266" y="4664039"/>
                  <a:pt x="3075689" y="4665576"/>
                </a:cubicBezTo>
                <a:cubicBezTo>
                  <a:pt x="3079112" y="4667114"/>
                  <a:pt x="3082113" y="4670041"/>
                  <a:pt x="3084693" y="4674357"/>
                </a:cubicBezTo>
                <a:cubicBezTo>
                  <a:pt x="3087273" y="4678673"/>
                  <a:pt x="3088563" y="4684205"/>
                  <a:pt x="3088563" y="4690952"/>
                </a:cubicBezTo>
                <a:cubicBezTo>
                  <a:pt x="3088563" y="4710498"/>
                  <a:pt x="3079831" y="4720271"/>
                  <a:pt x="3062369" y="4720271"/>
                </a:cubicBezTo>
                <a:lnTo>
                  <a:pt x="3042724" y="4720271"/>
                </a:lnTo>
                <a:close/>
                <a:moveTo>
                  <a:pt x="1918774" y="4663270"/>
                </a:moveTo>
                <a:lnTo>
                  <a:pt x="1936633" y="4663270"/>
                </a:lnTo>
                <a:cubicBezTo>
                  <a:pt x="1943281" y="4663270"/>
                  <a:pt x="1948316" y="4664039"/>
                  <a:pt x="1951739" y="4665576"/>
                </a:cubicBezTo>
                <a:cubicBezTo>
                  <a:pt x="1955162" y="4667114"/>
                  <a:pt x="1958164" y="4670041"/>
                  <a:pt x="1960743" y="4674357"/>
                </a:cubicBezTo>
                <a:cubicBezTo>
                  <a:pt x="1963323" y="4678673"/>
                  <a:pt x="1964613" y="4684205"/>
                  <a:pt x="1964613" y="4690952"/>
                </a:cubicBezTo>
                <a:cubicBezTo>
                  <a:pt x="1964613" y="4710498"/>
                  <a:pt x="1955882" y="4720271"/>
                  <a:pt x="1938419" y="4720271"/>
                </a:cubicBezTo>
                <a:lnTo>
                  <a:pt x="1918774" y="4720271"/>
                </a:lnTo>
                <a:close/>
                <a:moveTo>
                  <a:pt x="975799" y="4663270"/>
                </a:moveTo>
                <a:lnTo>
                  <a:pt x="993658" y="4663270"/>
                </a:lnTo>
                <a:cubicBezTo>
                  <a:pt x="1000306" y="4663270"/>
                  <a:pt x="1005341" y="4664039"/>
                  <a:pt x="1008764" y="4665576"/>
                </a:cubicBezTo>
                <a:cubicBezTo>
                  <a:pt x="1012187" y="4667114"/>
                  <a:pt x="1015189" y="4670041"/>
                  <a:pt x="1017768" y="4674357"/>
                </a:cubicBezTo>
                <a:cubicBezTo>
                  <a:pt x="1020348" y="4678673"/>
                  <a:pt x="1021638" y="4684205"/>
                  <a:pt x="1021638" y="4690952"/>
                </a:cubicBezTo>
                <a:cubicBezTo>
                  <a:pt x="1021638" y="4710498"/>
                  <a:pt x="1012907" y="4720271"/>
                  <a:pt x="995444" y="4720271"/>
                </a:cubicBezTo>
                <a:lnTo>
                  <a:pt x="975799" y="4720271"/>
                </a:lnTo>
                <a:close/>
                <a:moveTo>
                  <a:pt x="813874" y="4663270"/>
                </a:moveTo>
                <a:lnTo>
                  <a:pt x="831733" y="4663270"/>
                </a:lnTo>
                <a:cubicBezTo>
                  <a:pt x="838381" y="4663270"/>
                  <a:pt x="843416" y="4664039"/>
                  <a:pt x="846839" y="4665576"/>
                </a:cubicBezTo>
                <a:cubicBezTo>
                  <a:pt x="850262" y="4667114"/>
                  <a:pt x="853263" y="4670041"/>
                  <a:pt x="855843" y="4674357"/>
                </a:cubicBezTo>
                <a:cubicBezTo>
                  <a:pt x="858423" y="4678673"/>
                  <a:pt x="859713" y="4684205"/>
                  <a:pt x="859713" y="4690952"/>
                </a:cubicBezTo>
                <a:cubicBezTo>
                  <a:pt x="859713" y="4710498"/>
                  <a:pt x="850981" y="4720271"/>
                  <a:pt x="833519" y="4720271"/>
                </a:cubicBezTo>
                <a:lnTo>
                  <a:pt x="813874" y="4720271"/>
                </a:lnTo>
                <a:close/>
                <a:moveTo>
                  <a:pt x="4862743" y="4630379"/>
                </a:moveTo>
                <a:lnTo>
                  <a:pt x="4801723" y="4833529"/>
                </a:lnTo>
                <a:lnTo>
                  <a:pt x="4842749" y="4833529"/>
                </a:lnTo>
                <a:lnTo>
                  <a:pt x="4852713" y="4791559"/>
                </a:lnTo>
                <a:lnTo>
                  <a:pt x="4909935" y="4791559"/>
                </a:lnTo>
                <a:lnTo>
                  <a:pt x="4920069" y="4833529"/>
                </a:lnTo>
                <a:lnTo>
                  <a:pt x="4965732" y="4833529"/>
                </a:lnTo>
                <a:lnTo>
                  <a:pt x="4907689" y="4630379"/>
                </a:lnTo>
                <a:close/>
                <a:moveTo>
                  <a:pt x="4644263" y="4630379"/>
                </a:moveTo>
                <a:lnTo>
                  <a:pt x="4644263" y="4833529"/>
                </a:lnTo>
                <a:lnTo>
                  <a:pt x="4678791" y="4833529"/>
                </a:lnTo>
                <a:lnTo>
                  <a:pt x="4678791" y="4686487"/>
                </a:lnTo>
                <a:lnTo>
                  <a:pt x="4740704" y="4833529"/>
                </a:lnTo>
                <a:lnTo>
                  <a:pt x="4780590" y="4833529"/>
                </a:lnTo>
                <a:lnTo>
                  <a:pt x="4780590" y="4630379"/>
                </a:lnTo>
                <a:lnTo>
                  <a:pt x="4746061" y="4630379"/>
                </a:lnTo>
                <a:lnTo>
                  <a:pt x="4746061" y="4756585"/>
                </a:lnTo>
                <a:lnTo>
                  <a:pt x="4693823" y="4630379"/>
                </a:lnTo>
                <a:close/>
                <a:moveTo>
                  <a:pt x="4560175" y="4630379"/>
                </a:moveTo>
                <a:lnTo>
                  <a:pt x="4560175" y="4833529"/>
                </a:lnTo>
                <a:lnTo>
                  <a:pt x="4604824" y="4833529"/>
                </a:lnTo>
                <a:lnTo>
                  <a:pt x="4604824" y="4630379"/>
                </a:lnTo>
                <a:close/>
                <a:moveTo>
                  <a:pt x="4245850" y="4630379"/>
                </a:moveTo>
                <a:lnTo>
                  <a:pt x="4245850" y="4833529"/>
                </a:lnTo>
                <a:lnTo>
                  <a:pt x="4290498" y="4833529"/>
                </a:lnTo>
                <a:lnTo>
                  <a:pt x="4290498" y="4753162"/>
                </a:lnTo>
                <a:lnTo>
                  <a:pt x="4312806" y="4753162"/>
                </a:lnTo>
                <a:lnTo>
                  <a:pt x="4339979" y="4833529"/>
                </a:lnTo>
                <a:lnTo>
                  <a:pt x="4382623" y="4833529"/>
                </a:lnTo>
                <a:lnTo>
                  <a:pt x="4388576" y="4833529"/>
                </a:lnTo>
                <a:lnTo>
                  <a:pt x="4423649" y="4833529"/>
                </a:lnTo>
                <a:lnTo>
                  <a:pt x="4433613" y="4791559"/>
                </a:lnTo>
                <a:lnTo>
                  <a:pt x="4490835" y="4791559"/>
                </a:lnTo>
                <a:lnTo>
                  <a:pt x="4500969" y="4833529"/>
                </a:lnTo>
                <a:lnTo>
                  <a:pt x="4546632" y="4833529"/>
                </a:lnTo>
                <a:lnTo>
                  <a:pt x="4488589" y="4630379"/>
                </a:lnTo>
                <a:lnTo>
                  <a:pt x="4443643" y="4630379"/>
                </a:lnTo>
                <a:lnTo>
                  <a:pt x="4385104" y="4825270"/>
                </a:lnTo>
                <a:lnTo>
                  <a:pt x="4351220" y="4744679"/>
                </a:lnTo>
                <a:cubicBezTo>
                  <a:pt x="4370270" y="4734360"/>
                  <a:pt x="4379795" y="4716501"/>
                  <a:pt x="4379795" y="4691100"/>
                </a:cubicBezTo>
                <a:cubicBezTo>
                  <a:pt x="4379795" y="4680286"/>
                  <a:pt x="4377885" y="4670538"/>
                  <a:pt x="4374066" y="4661856"/>
                </a:cubicBezTo>
                <a:cubicBezTo>
                  <a:pt x="4370245" y="4653174"/>
                  <a:pt x="4364962" y="4646328"/>
                  <a:pt x="4358215" y="4641317"/>
                </a:cubicBezTo>
                <a:cubicBezTo>
                  <a:pt x="4351468" y="4636307"/>
                  <a:pt x="4344796" y="4633231"/>
                  <a:pt x="4338198" y="4632090"/>
                </a:cubicBezTo>
                <a:cubicBezTo>
                  <a:pt x="4331600" y="4630949"/>
                  <a:pt x="4322099" y="4630379"/>
                  <a:pt x="4309697" y="4630379"/>
                </a:cubicBezTo>
                <a:close/>
                <a:moveTo>
                  <a:pt x="3902950" y="4630379"/>
                </a:moveTo>
                <a:lnTo>
                  <a:pt x="3902950" y="4746465"/>
                </a:lnTo>
                <a:cubicBezTo>
                  <a:pt x="3902950" y="4773452"/>
                  <a:pt x="3905083" y="4792279"/>
                  <a:pt x="3909350" y="4802945"/>
                </a:cubicBezTo>
                <a:cubicBezTo>
                  <a:pt x="3913616" y="4813611"/>
                  <a:pt x="3920809" y="4821896"/>
                  <a:pt x="3930930" y="4827799"/>
                </a:cubicBezTo>
                <a:cubicBezTo>
                  <a:pt x="3941050" y="4833703"/>
                  <a:pt x="3954941" y="4836654"/>
                  <a:pt x="3972602" y="4836654"/>
                </a:cubicBezTo>
                <a:cubicBezTo>
                  <a:pt x="3991453" y="4836654"/>
                  <a:pt x="4006261" y="4832636"/>
                  <a:pt x="4017027" y="4824599"/>
                </a:cubicBezTo>
                <a:cubicBezTo>
                  <a:pt x="4027792" y="4816563"/>
                  <a:pt x="4034489" y="4806938"/>
                  <a:pt x="4037119" y="4795727"/>
                </a:cubicBezTo>
                <a:cubicBezTo>
                  <a:pt x="4039748" y="4784515"/>
                  <a:pt x="4041063" y="4767499"/>
                  <a:pt x="4041063" y="4744679"/>
                </a:cubicBezTo>
                <a:lnTo>
                  <a:pt x="4041063" y="4630379"/>
                </a:lnTo>
                <a:lnTo>
                  <a:pt x="4003707" y="4630379"/>
                </a:lnTo>
                <a:lnTo>
                  <a:pt x="4003707" y="4746465"/>
                </a:lnTo>
                <a:cubicBezTo>
                  <a:pt x="4003707" y="4762935"/>
                  <a:pt x="4003210" y="4774196"/>
                  <a:pt x="4002218" y="4780249"/>
                </a:cubicBezTo>
                <a:cubicBezTo>
                  <a:pt x="4001226" y="4786301"/>
                  <a:pt x="3998547" y="4791163"/>
                  <a:pt x="3994182" y="4794834"/>
                </a:cubicBezTo>
                <a:cubicBezTo>
                  <a:pt x="3989816" y="4798505"/>
                  <a:pt x="3983913" y="4800340"/>
                  <a:pt x="3976471" y="4800340"/>
                </a:cubicBezTo>
                <a:cubicBezTo>
                  <a:pt x="3969625" y="4800340"/>
                  <a:pt x="3963845" y="4798679"/>
                  <a:pt x="3959133" y="4795355"/>
                </a:cubicBezTo>
                <a:cubicBezTo>
                  <a:pt x="3954420" y="4792031"/>
                  <a:pt x="3951319" y="4787144"/>
                  <a:pt x="3949831" y="4780695"/>
                </a:cubicBezTo>
                <a:cubicBezTo>
                  <a:pt x="3948343" y="4774246"/>
                  <a:pt x="3947598" y="4762836"/>
                  <a:pt x="3947598" y="4746465"/>
                </a:cubicBezTo>
                <a:lnTo>
                  <a:pt x="3947598" y="4630379"/>
                </a:lnTo>
                <a:close/>
                <a:moveTo>
                  <a:pt x="3160000" y="4630379"/>
                </a:moveTo>
                <a:lnTo>
                  <a:pt x="3160000" y="4746465"/>
                </a:lnTo>
                <a:cubicBezTo>
                  <a:pt x="3160000" y="4773452"/>
                  <a:pt x="3162133" y="4792279"/>
                  <a:pt x="3166400" y="4802945"/>
                </a:cubicBezTo>
                <a:cubicBezTo>
                  <a:pt x="3170666" y="4813611"/>
                  <a:pt x="3177859" y="4821896"/>
                  <a:pt x="3187980" y="4827799"/>
                </a:cubicBezTo>
                <a:cubicBezTo>
                  <a:pt x="3198100" y="4833703"/>
                  <a:pt x="3211991" y="4836654"/>
                  <a:pt x="3229652" y="4836654"/>
                </a:cubicBezTo>
                <a:cubicBezTo>
                  <a:pt x="3248503" y="4836654"/>
                  <a:pt x="3263311" y="4832636"/>
                  <a:pt x="3274077" y="4824599"/>
                </a:cubicBezTo>
                <a:cubicBezTo>
                  <a:pt x="3284842" y="4816563"/>
                  <a:pt x="3291539" y="4806938"/>
                  <a:pt x="3294169" y="4795727"/>
                </a:cubicBezTo>
                <a:cubicBezTo>
                  <a:pt x="3296798" y="4784515"/>
                  <a:pt x="3298113" y="4767499"/>
                  <a:pt x="3298113" y="4744679"/>
                </a:cubicBezTo>
                <a:lnTo>
                  <a:pt x="3298113" y="4630379"/>
                </a:lnTo>
                <a:lnTo>
                  <a:pt x="3260757" y="4630379"/>
                </a:lnTo>
                <a:lnTo>
                  <a:pt x="3260757" y="4746465"/>
                </a:lnTo>
                <a:cubicBezTo>
                  <a:pt x="3260757" y="4762935"/>
                  <a:pt x="3260260" y="4774196"/>
                  <a:pt x="3259268" y="4780249"/>
                </a:cubicBezTo>
                <a:cubicBezTo>
                  <a:pt x="3258276" y="4786301"/>
                  <a:pt x="3255597" y="4791163"/>
                  <a:pt x="3251232" y="4794834"/>
                </a:cubicBezTo>
                <a:cubicBezTo>
                  <a:pt x="3246866" y="4798505"/>
                  <a:pt x="3240963" y="4800340"/>
                  <a:pt x="3233521" y="4800340"/>
                </a:cubicBezTo>
                <a:cubicBezTo>
                  <a:pt x="3226675" y="4800340"/>
                  <a:pt x="3220895" y="4798679"/>
                  <a:pt x="3216183" y="4795355"/>
                </a:cubicBezTo>
                <a:cubicBezTo>
                  <a:pt x="3211470" y="4792031"/>
                  <a:pt x="3208369" y="4787144"/>
                  <a:pt x="3206881" y="4780695"/>
                </a:cubicBezTo>
                <a:cubicBezTo>
                  <a:pt x="3205393" y="4774246"/>
                  <a:pt x="3204648" y="4762836"/>
                  <a:pt x="3204648" y="4746465"/>
                </a:cubicBezTo>
                <a:lnTo>
                  <a:pt x="3204648" y="4630379"/>
                </a:lnTo>
                <a:close/>
                <a:moveTo>
                  <a:pt x="2998075" y="4630379"/>
                </a:moveTo>
                <a:lnTo>
                  <a:pt x="2998075" y="4833529"/>
                </a:lnTo>
                <a:lnTo>
                  <a:pt x="3042724" y="4833529"/>
                </a:lnTo>
                <a:lnTo>
                  <a:pt x="3042724" y="4753162"/>
                </a:lnTo>
                <a:lnTo>
                  <a:pt x="3065031" y="4753162"/>
                </a:lnTo>
                <a:lnTo>
                  <a:pt x="3092204" y="4833529"/>
                </a:lnTo>
                <a:lnTo>
                  <a:pt x="3140801" y="4833529"/>
                </a:lnTo>
                <a:lnTo>
                  <a:pt x="3103446" y="4744679"/>
                </a:lnTo>
                <a:cubicBezTo>
                  <a:pt x="3122495" y="4734360"/>
                  <a:pt x="3132021" y="4716501"/>
                  <a:pt x="3132021" y="4691100"/>
                </a:cubicBezTo>
                <a:cubicBezTo>
                  <a:pt x="3132021" y="4680286"/>
                  <a:pt x="3130111" y="4670538"/>
                  <a:pt x="3126290" y="4661856"/>
                </a:cubicBezTo>
                <a:cubicBezTo>
                  <a:pt x="3122471" y="4653174"/>
                  <a:pt x="3117187" y="4646328"/>
                  <a:pt x="3110440" y="4641317"/>
                </a:cubicBezTo>
                <a:cubicBezTo>
                  <a:pt x="3103694" y="4636307"/>
                  <a:pt x="3097021" y="4633231"/>
                  <a:pt x="3090423" y="4632090"/>
                </a:cubicBezTo>
                <a:cubicBezTo>
                  <a:pt x="3083825" y="4630949"/>
                  <a:pt x="3074325" y="4630379"/>
                  <a:pt x="3061923" y="4630379"/>
                </a:cubicBezTo>
                <a:close/>
                <a:moveTo>
                  <a:pt x="2814868" y="4630379"/>
                </a:moveTo>
                <a:lnTo>
                  <a:pt x="2753849" y="4833529"/>
                </a:lnTo>
                <a:lnTo>
                  <a:pt x="2794873" y="4833529"/>
                </a:lnTo>
                <a:lnTo>
                  <a:pt x="2804838" y="4791559"/>
                </a:lnTo>
                <a:lnTo>
                  <a:pt x="2862060" y="4791559"/>
                </a:lnTo>
                <a:lnTo>
                  <a:pt x="2872195" y="4833529"/>
                </a:lnTo>
                <a:lnTo>
                  <a:pt x="2917857" y="4833529"/>
                </a:lnTo>
                <a:lnTo>
                  <a:pt x="2859814" y="4630379"/>
                </a:lnTo>
                <a:close/>
                <a:moveTo>
                  <a:pt x="2531350" y="4630379"/>
                </a:moveTo>
                <a:lnTo>
                  <a:pt x="2531350" y="4833529"/>
                </a:lnTo>
                <a:lnTo>
                  <a:pt x="2575998" y="4833529"/>
                </a:lnTo>
                <a:lnTo>
                  <a:pt x="2575998" y="4630379"/>
                </a:lnTo>
                <a:close/>
                <a:moveTo>
                  <a:pt x="2384755" y="4630379"/>
                </a:moveTo>
                <a:lnTo>
                  <a:pt x="2384755" y="4668479"/>
                </a:lnTo>
                <a:lnTo>
                  <a:pt x="2425236" y="4668479"/>
                </a:lnTo>
                <a:lnTo>
                  <a:pt x="2425236" y="4833529"/>
                </a:lnTo>
                <a:lnTo>
                  <a:pt x="2469884" y="4833529"/>
                </a:lnTo>
                <a:lnTo>
                  <a:pt x="2469884" y="4668479"/>
                </a:lnTo>
                <a:lnTo>
                  <a:pt x="2511407" y="4668479"/>
                </a:lnTo>
                <a:lnTo>
                  <a:pt x="2511407" y="4630379"/>
                </a:lnTo>
                <a:close/>
                <a:moveTo>
                  <a:pt x="2300518" y="4630379"/>
                </a:moveTo>
                <a:lnTo>
                  <a:pt x="2239498" y="4833529"/>
                </a:lnTo>
                <a:lnTo>
                  <a:pt x="2280523" y="4833529"/>
                </a:lnTo>
                <a:lnTo>
                  <a:pt x="2290488" y="4791559"/>
                </a:lnTo>
                <a:lnTo>
                  <a:pt x="2347710" y="4791559"/>
                </a:lnTo>
                <a:lnTo>
                  <a:pt x="2357844" y="4833529"/>
                </a:lnTo>
                <a:lnTo>
                  <a:pt x="2403507" y="4833529"/>
                </a:lnTo>
                <a:lnTo>
                  <a:pt x="2345464" y="4630379"/>
                </a:lnTo>
                <a:close/>
                <a:moveTo>
                  <a:pt x="2036050" y="4630379"/>
                </a:moveTo>
                <a:lnTo>
                  <a:pt x="2036050" y="4833529"/>
                </a:lnTo>
                <a:lnTo>
                  <a:pt x="2072364" y="4833529"/>
                </a:lnTo>
                <a:lnTo>
                  <a:pt x="2072364" y="4663418"/>
                </a:lnTo>
                <a:lnTo>
                  <a:pt x="2110315" y="4833529"/>
                </a:lnTo>
                <a:lnTo>
                  <a:pt x="2142760" y="4833529"/>
                </a:lnTo>
                <a:lnTo>
                  <a:pt x="2184283" y="4663418"/>
                </a:lnTo>
                <a:lnTo>
                  <a:pt x="2184283" y="4833529"/>
                </a:lnTo>
                <a:lnTo>
                  <a:pt x="2226104" y="4833529"/>
                </a:lnTo>
                <a:lnTo>
                  <a:pt x="2226104" y="4630379"/>
                </a:lnTo>
                <a:lnTo>
                  <a:pt x="2162554" y="4630379"/>
                </a:lnTo>
                <a:lnTo>
                  <a:pt x="2130258" y="4755841"/>
                </a:lnTo>
                <a:lnTo>
                  <a:pt x="2101534" y="4630379"/>
                </a:lnTo>
                <a:close/>
                <a:moveTo>
                  <a:pt x="1874125" y="4630379"/>
                </a:moveTo>
                <a:lnTo>
                  <a:pt x="1874125" y="4833529"/>
                </a:lnTo>
                <a:lnTo>
                  <a:pt x="1918774" y="4833529"/>
                </a:lnTo>
                <a:lnTo>
                  <a:pt x="1918774" y="4753162"/>
                </a:lnTo>
                <a:lnTo>
                  <a:pt x="1941082" y="4753162"/>
                </a:lnTo>
                <a:lnTo>
                  <a:pt x="1968255" y="4833529"/>
                </a:lnTo>
                <a:lnTo>
                  <a:pt x="2016851" y="4833529"/>
                </a:lnTo>
                <a:lnTo>
                  <a:pt x="1979496" y="4744679"/>
                </a:lnTo>
                <a:cubicBezTo>
                  <a:pt x="1998546" y="4734360"/>
                  <a:pt x="2008071" y="4716501"/>
                  <a:pt x="2008071" y="4691100"/>
                </a:cubicBezTo>
                <a:cubicBezTo>
                  <a:pt x="2008071" y="4680286"/>
                  <a:pt x="2006161" y="4670538"/>
                  <a:pt x="2002341" y="4661856"/>
                </a:cubicBezTo>
                <a:cubicBezTo>
                  <a:pt x="1998521" y="4653174"/>
                  <a:pt x="1993238" y="4646328"/>
                  <a:pt x="1986491" y="4641317"/>
                </a:cubicBezTo>
                <a:cubicBezTo>
                  <a:pt x="1979744" y="4636307"/>
                  <a:pt x="1973071" y="4633231"/>
                  <a:pt x="1966473" y="4632090"/>
                </a:cubicBezTo>
                <a:cubicBezTo>
                  <a:pt x="1959875" y="4630949"/>
                  <a:pt x="1950375" y="4630379"/>
                  <a:pt x="1937972" y="4630379"/>
                </a:cubicBezTo>
                <a:close/>
                <a:moveTo>
                  <a:pt x="1569325" y="4630379"/>
                </a:moveTo>
                <a:lnTo>
                  <a:pt x="1569325" y="4833529"/>
                </a:lnTo>
                <a:lnTo>
                  <a:pt x="1613974" y="4833529"/>
                </a:lnTo>
                <a:lnTo>
                  <a:pt x="1613974" y="4753162"/>
                </a:lnTo>
                <a:lnTo>
                  <a:pt x="1672463" y="4753162"/>
                </a:lnTo>
                <a:lnTo>
                  <a:pt x="1672463" y="4718336"/>
                </a:lnTo>
                <a:lnTo>
                  <a:pt x="1613974" y="4718336"/>
                </a:lnTo>
                <a:lnTo>
                  <a:pt x="1613974" y="4665204"/>
                </a:lnTo>
                <a:lnTo>
                  <a:pt x="1689876" y="4665204"/>
                </a:lnTo>
                <a:lnTo>
                  <a:pt x="1689876" y="4630379"/>
                </a:lnTo>
                <a:close/>
                <a:moveTo>
                  <a:pt x="1396238" y="4630379"/>
                </a:moveTo>
                <a:lnTo>
                  <a:pt x="1396238" y="4833529"/>
                </a:lnTo>
                <a:lnTo>
                  <a:pt x="1430766" y="4833529"/>
                </a:lnTo>
                <a:lnTo>
                  <a:pt x="1430766" y="4686487"/>
                </a:lnTo>
                <a:lnTo>
                  <a:pt x="1492679" y="4833529"/>
                </a:lnTo>
                <a:lnTo>
                  <a:pt x="1532565" y="4833529"/>
                </a:lnTo>
                <a:lnTo>
                  <a:pt x="1532565" y="4630379"/>
                </a:lnTo>
                <a:lnTo>
                  <a:pt x="1498037" y="4630379"/>
                </a:lnTo>
                <a:lnTo>
                  <a:pt x="1498037" y="4756585"/>
                </a:lnTo>
                <a:lnTo>
                  <a:pt x="1445798" y="4630379"/>
                </a:lnTo>
                <a:close/>
                <a:moveTo>
                  <a:pt x="1312150" y="4630379"/>
                </a:moveTo>
                <a:lnTo>
                  <a:pt x="1312150" y="4833529"/>
                </a:lnTo>
                <a:lnTo>
                  <a:pt x="1356799" y="4833529"/>
                </a:lnTo>
                <a:lnTo>
                  <a:pt x="1356799" y="4630379"/>
                </a:lnTo>
                <a:close/>
                <a:moveTo>
                  <a:pt x="931150" y="4630379"/>
                </a:moveTo>
                <a:lnTo>
                  <a:pt x="931150" y="4833529"/>
                </a:lnTo>
                <a:lnTo>
                  <a:pt x="975799" y="4833529"/>
                </a:lnTo>
                <a:lnTo>
                  <a:pt x="975799" y="4753162"/>
                </a:lnTo>
                <a:lnTo>
                  <a:pt x="998107" y="4753162"/>
                </a:lnTo>
                <a:lnTo>
                  <a:pt x="1025279" y="4833529"/>
                </a:lnTo>
                <a:lnTo>
                  <a:pt x="1067924" y="4833529"/>
                </a:lnTo>
                <a:lnTo>
                  <a:pt x="1073876" y="4833529"/>
                </a:lnTo>
                <a:lnTo>
                  <a:pt x="1108949" y="4833529"/>
                </a:lnTo>
                <a:lnTo>
                  <a:pt x="1118913" y="4791559"/>
                </a:lnTo>
                <a:lnTo>
                  <a:pt x="1176136" y="4791559"/>
                </a:lnTo>
                <a:lnTo>
                  <a:pt x="1186269" y="4833529"/>
                </a:lnTo>
                <a:lnTo>
                  <a:pt x="1231932" y="4833529"/>
                </a:lnTo>
                <a:lnTo>
                  <a:pt x="1173889" y="4630379"/>
                </a:lnTo>
                <a:lnTo>
                  <a:pt x="1128943" y="4630379"/>
                </a:lnTo>
                <a:lnTo>
                  <a:pt x="1070404" y="4825270"/>
                </a:lnTo>
                <a:lnTo>
                  <a:pt x="1036521" y="4744679"/>
                </a:lnTo>
                <a:cubicBezTo>
                  <a:pt x="1055571" y="4734360"/>
                  <a:pt x="1065096" y="4716501"/>
                  <a:pt x="1065096" y="4691100"/>
                </a:cubicBezTo>
                <a:cubicBezTo>
                  <a:pt x="1065096" y="4680286"/>
                  <a:pt x="1063186" y="4670538"/>
                  <a:pt x="1059366" y="4661856"/>
                </a:cubicBezTo>
                <a:cubicBezTo>
                  <a:pt x="1055546" y="4653174"/>
                  <a:pt x="1050262" y="4646328"/>
                  <a:pt x="1043515" y="4641317"/>
                </a:cubicBezTo>
                <a:cubicBezTo>
                  <a:pt x="1036769" y="4636307"/>
                  <a:pt x="1030096" y="4633231"/>
                  <a:pt x="1023498" y="4632090"/>
                </a:cubicBezTo>
                <a:cubicBezTo>
                  <a:pt x="1016900" y="4630949"/>
                  <a:pt x="1007400" y="4630379"/>
                  <a:pt x="994998" y="4630379"/>
                </a:cubicBezTo>
                <a:close/>
                <a:moveTo>
                  <a:pt x="769225" y="4630379"/>
                </a:moveTo>
                <a:lnTo>
                  <a:pt x="769225" y="4833529"/>
                </a:lnTo>
                <a:lnTo>
                  <a:pt x="813874" y="4833529"/>
                </a:lnTo>
                <a:lnTo>
                  <a:pt x="813874" y="4753162"/>
                </a:lnTo>
                <a:lnTo>
                  <a:pt x="836182" y="4753162"/>
                </a:lnTo>
                <a:lnTo>
                  <a:pt x="863354" y="4833529"/>
                </a:lnTo>
                <a:lnTo>
                  <a:pt x="911951" y="4833529"/>
                </a:lnTo>
                <a:lnTo>
                  <a:pt x="874596" y="4744679"/>
                </a:lnTo>
                <a:cubicBezTo>
                  <a:pt x="893646" y="4734360"/>
                  <a:pt x="903171" y="4716501"/>
                  <a:pt x="903171" y="4691100"/>
                </a:cubicBezTo>
                <a:cubicBezTo>
                  <a:pt x="903171" y="4680286"/>
                  <a:pt x="901261" y="4670538"/>
                  <a:pt x="897441" y="4661856"/>
                </a:cubicBezTo>
                <a:cubicBezTo>
                  <a:pt x="893621" y="4653174"/>
                  <a:pt x="888337" y="4646328"/>
                  <a:pt x="881590" y="4641317"/>
                </a:cubicBezTo>
                <a:cubicBezTo>
                  <a:pt x="874844" y="4636307"/>
                  <a:pt x="868171" y="4633231"/>
                  <a:pt x="861573" y="4632090"/>
                </a:cubicBezTo>
                <a:cubicBezTo>
                  <a:pt x="854975" y="4630949"/>
                  <a:pt x="845475" y="4630379"/>
                  <a:pt x="833072" y="4630379"/>
                </a:cubicBezTo>
                <a:close/>
                <a:moveTo>
                  <a:pt x="626350" y="4630379"/>
                </a:moveTo>
                <a:lnTo>
                  <a:pt x="626350" y="4833529"/>
                </a:lnTo>
                <a:lnTo>
                  <a:pt x="749878" y="4833529"/>
                </a:lnTo>
                <a:lnTo>
                  <a:pt x="749878" y="4797215"/>
                </a:lnTo>
                <a:lnTo>
                  <a:pt x="670999" y="4797215"/>
                </a:lnTo>
                <a:lnTo>
                  <a:pt x="670999" y="4747209"/>
                </a:lnTo>
                <a:lnTo>
                  <a:pt x="732316" y="4747209"/>
                </a:lnTo>
                <a:lnTo>
                  <a:pt x="732316" y="4712383"/>
                </a:lnTo>
                <a:lnTo>
                  <a:pt x="670999" y="4712383"/>
                </a:lnTo>
                <a:lnTo>
                  <a:pt x="670999" y="4665204"/>
                </a:lnTo>
                <a:lnTo>
                  <a:pt x="749878" y="4665204"/>
                </a:lnTo>
                <a:lnTo>
                  <a:pt x="749878" y="4630379"/>
                </a:lnTo>
                <a:close/>
                <a:moveTo>
                  <a:pt x="445375" y="4630379"/>
                </a:moveTo>
                <a:lnTo>
                  <a:pt x="445375" y="4746465"/>
                </a:lnTo>
                <a:cubicBezTo>
                  <a:pt x="445375" y="4773452"/>
                  <a:pt x="447509" y="4792279"/>
                  <a:pt x="451775" y="4802945"/>
                </a:cubicBezTo>
                <a:cubicBezTo>
                  <a:pt x="456041" y="4813611"/>
                  <a:pt x="463235" y="4821896"/>
                  <a:pt x="473355" y="4827799"/>
                </a:cubicBezTo>
                <a:cubicBezTo>
                  <a:pt x="483475" y="4833703"/>
                  <a:pt x="497366" y="4836654"/>
                  <a:pt x="515027" y="4836654"/>
                </a:cubicBezTo>
                <a:cubicBezTo>
                  <a:pt x="533878" y="4836654"/>
                  <a:pt x="548687" y="4832636"/>
                  <a:pt x="559452" y="4824599"/>
                </a:cubicBezTo>
                <a:cubicBezTo>
                  <a:pt x="570217" y="4816563"/>
                  <a:pt x="576914" y="4806938"/>
                  <a:pt x="579544" y="4795727"/>
                </a:cubicBezTo>
                <a:cubicBezTo>
                  <a:pt x="582173" y="4784515"/>
                  <a:pt x="583488" y="4767499"/>
                  <a:pt x="583488" y="4744679"/>
                </a:cubicBezTo>
                <a:lnTo>
                  <a:pt x="583488" y="4630379"/>
                </a:lnTo>
                <a:lnTo>
                  <a:pt x="546132" y="4630379"/>
                </a:lnTo>
                <a:lnTo>
                  <a:pt x="546132" y="4746465"/>
                </a:lnTo>
                <a:cubicBezTo>
                  <a:pt x="546132" y="4762935"/>
                  <a:pt x="545636" y="4774196"/>
                  <a:pt x="544644" y="4780249"/>
                </a:cubicBezTo>
                <a:cubicBezTo>
                  <a:pt x="543651" y="4786301"/>
                  <a:pt x="540973" y="4791163"/>
                  <a:pt x="536607" y="4794834"/>
                </a:cubicBezTo>
                <a:cubicBezTo>
                  <a:pt x="532241" y="4798505"/>
                  <a:pt x="526338" y="4800340"/>
                  <a:pt x="518896" y="4800340"/>
                </a:cubicBezTo>
                <a:cubicBezTo>
                  <a:pt x="512050" y="4800340"/>
                  <a:pt x="506271" y="4798679"/>
                  <a:pt x="501558" y="4795355"/>
                </a:cubicBezTo>
                <a:cubicBezTo>
                  <a:pt x="496845" y="4792031"/>
                  <a:pt x="493744" y="4787144"/>
                  <a:pt x="492256" y="4780695"/>
                </a:cubicBezTo>
                <a:cubicBezTo>
                  <a:pt x="490768" y="4774246"/>
                  <a:pt x="490024" y="4762836"/>
                  <a:pt x="490024" y="4746465"/>
                </a:cubicBezTo>
                <a:lnTo>
                  <a:pt x="490024" y="4630379"/>
                </a:lnTo>
                <a:close/>
                <a:moveTo>
                  <a:pt x="4154023" y="4627253"/>
                </a:moveTo>
                <a:cubicBezTo>
                  <a:pt x="4128425" y="4627253"/>
                  <a:pt x="4109127" y="4636530"/>
                  <a:pt x="4096129" y="4655084"/>
                </a:cubicBezTo>
                <a:cubicBezTo>
                  <a:pt x="4083131" y="4673638"/>
                  <a:pt x="4076632" y="4699336"/>
                  <a:pt x="4076632" y="4732177"/>
                </a:cubicBezTo>
                <a:cubicBezTo>
                  <a:pt x="4076632" y="4764721"/>
                  <a:pt x="4083181" y="4790270"/>
                  <a:pt x="4096278" y="4808824"/>
                </a:cubicBezTo>
                <a:cubicBezTo>
                  <a:pt x="4109375" y="4827378"/>
                  <a:pt x="4128425" y="4836654"/>
                  <a:pt x="4153428" y="4836654"/>
                </a:cubicBezTo>
                <a:cubicBezTo>
                  <a:pt x="4173966" y="4836654"/>
                  <a:pt x="4190486" y="4829734"/>
                  <a:pt x="4202988" y="4815893"/>
                </a:cubicBezTo>
                <a:cubicBezTo>
                  <a:pt x="4215489" y="4802052"/>
                  <a:pt x="4222484" y="4784118"/>
                  <a:pt x="4223972" y="4762092"/>
                </a:cubicBezTo>
                <a:lnTo>
                  <a:pt x="4182747" y="4759561"/>
                </a:lnTo>
                <a:cubicBezTo>
                  <a:pt x="4179869" y="4786748"/>
                  <a:pt x="4170295" y="4800340"/>
                  <a:pt x="4154023" y="4800340"/>
                </a:cubicBezTo>
                <a:cubicBezTo>
                  <a:pt x="4143903" y="4800340"/>
                  <a:pt x="4136313" y="4795652"/>
                  <a:pt x="4131252" y="4786276"/>
                </a:cubicBezTo>
                <a:cubicBezTo>
                  <a:pt x="4126192" y="4776900"/>
                  <a:pt x="4123662" y="4759710"/>
                  <a:pt x="4123662" y="4734707"/>
                </a:cubicBezTo>
                <a:cubicBezTo>
                  <a:pt x="4123662" y="4706727"/>
                  <a:pt x="4126415" y="4687876"/>
                  <a:pt x="4131922" y="4678152"/>
                </a:cubicBezTo>
                <a:cubicBezTo>
                  <a:pt x="4137429" y="4668429"/>
                  <a:pt x="4144845" y="4663567"/>
                  <a:pt x="4154172" y="4663567"/>
                </a:cubicBezTo>
                <a:cubicBezTo>
                  <a:pt x="4171932" y="4663567"/>
                  <a:pt x="4181358" y="4678649"/>
                  <a:pt x="4182449" y="4708811"/>
                </a:cubicBezTo>
                <a:lnTo>
                  <a:pt x="4223228" y="4705834"/>
                </a:lnTo>
                <a:cubicBezTo>
                  <a:pt x="4219458" y="4653447"/>
                  <a:pt x="4196389" y="4627253"/>
                  <a:pt x="4154023" y="4627253"/>
                </a:cubicBezTo>
                <a:close/>
                <a:moveTo>
                  <a:pt x="3712152" y="4627253"/>
                </a:moveTo>
                <a:cubicBezTo>
                  <a:pt x="3663039" y="4627253"/>
                  <a:pt x="3638482" y="4662129"/>
                  <a:pt x="3638482" y="4731879"/>
                </a:cubicBezTo>
                <a:cubicBezTo>
                  <a:pt x="3638482" y="4766110"/>
                  <a:pt x="3644684" y="4792130"/>
                  <a:pt x="3657086" y="4809940"/>
                </a:cubicBezTo>
                <a:cubicBezTo>
                  <a:pt x="3669488" y="4827750"/>
                  <a:pt x="3687893" y="4836654"/>
                  <a:pt x="3712301" y="4836654"/>
                </a:cubicBezTo>
                <a:cubicBezTo>
                  <a:pt x="3761414" y="4836654"/>
                  <a:pt x="3785971" y="4801729"/>
                  <a:pt x="3785971" y="4731879"/>
                </a:cubicBezTo>
                <a:cubicBezTo>
                  <a:pt x="3785971" y="4697054"/>
                  <a:pt x="3779671" y="4670910"/>
                  <a:pt x="3767070" y="4653447"/>
                </a:cubicBezTo>
                <a:cubicBezTo>
                  <a:pt x="3754469" y="4635985"/>
                  <a:pt x="3736163" y="4627253"/>
                  <a:pt x="3712152" y="4627253"/>
                </a:cubicBezTo>
                <a:close/>
                <a:moveTo>
                  <a:pt x="3551567" y="4627253"/>
                </a:moveTo>
                <a:cubicBezTo>
                  <a:pt x="3532219" y="4627253"/>
                  <a:pt x="3516667" y="4633083"/>
                  <a:pt x="3504909" y="4644741"/>
                </a:cubicBezTo>
                <a:cubicBezTo>
                  <a:pt x="3493152" y="4656399"/>
                  <a:pt x="3487273" y="4671356"/>
                  <a:pt x="3487273" y="4689612"/>
                </a:cubicBezTo>
                <a:cubicBezTo>
                  <a:pt x="3487273" y="4700328"/>
                  <a:pt x="3489753" y="4709878"/>
                  <a:pt x="3494714" y="4718262"/>
                </a:cubicBezTo>
                <a:cubicBezTo>
                  <a:pt x="3499675" y="4726646"/>
                  <a:pt x="3505976" y="4733095"/>
                  <a:pt x="3513616" y="4737609"/>
                </a:cubicBezTo>
                <a:cubicBezTo>
                  <a:pt x="3521256" y="4742124"/>
                  <a:pt x="3532864" y="4747159"/>
                  <a:pt x="3548441" y="4752715"/>
                </a:cubicBezTo>
                <a:cubicBezTo>
                  <a:pt x="3560546" y="4757081"/>
                  <a:pt x="3568285" y="4761224"/>
                  <a:pt x="3571659" y="4765142"/>
                </a:cubicBezTo>
                <a:cubicBezTo>
                  <a:pt x="3575032" y="4769062"/>
                  <a:pt x="3576719" y="4773502"/>
                  <a:pt x="3576719" y="4778463"/>
                </a:cubicBezTo>
                <a:cubicBezTo>
                  <a:pt x="3576719" y="4785011"/>
                  <a:pt x="3574313" y="4790294"/>
                  <a:pt x="3569501" y="4794313"/>
                </a:cubicBezTo>
                <a:cubicBezTo>
                  <a:pt x="3564688" y="4798331"/>
                  <a:pt x="3558413" y="4800340"/>
                  <a:pt x="3550674" y="4800340"/>
                </a:cubicBezTo>
                <a:cubicBezTo>
                  <a:pt x="3533707" y="4800340"/>
                  <a:pt x="3522843" y="4790121"/>
                  <a:pt x="3518080" y="4769682"/>
                </a:cubicBezTo>
                <a:lnTo>
                  <a:pt x="3479088" y="4780844"/>
                </a:lnTo>
                <a:cubicBezTo>
                  <a:pt x="3489307" y="4818051"/>
                  <a:pt x="3512822" y="4836654"/>
                  <a:pt x="3549632" y="4836654"/>
                </a:cubicBezTo>
                <a:cubicBezTo>
                  <a:pt x="3571559" y="4836654"/>
                  <a:pt x="3589047" y="4830577"/>
                  <a:pt x="3602094" y="4818423"/>
                </a:cubicBezTo>
                <a:cubicBezTo>
                  <a:pt x="3615141" y="4806269"/>
                  <a:pt x="3621665" y="4790716"/>
                  <a:pt x="3621665" y="4771765"/>
                </a:cubicBezTo>
                <a:cubicBezTo>
                  <a:pt x="3621665" y="4760951"/>
                  <a:pt x="3619358" y="4751450"/>
                  <a:pt x="3614744" y="4743265"/>
                </a:cubicBezTo>
                <a:cubicBezTo>
                  <a:pt x="3610131" y="4735079"/>
                  <a:pt x="3604078" y="4728605"/>
                  <a:pt x="3596587" y="4723843"/>
                </a:cubicBezTo>
                <a:cubicBezTo>
                  <a:pt x="3589096" y="4719080"/>
                  <a:pt x="3578802" y="4714268"/>
                  <a:pt x="3565705" y="4709406"/>
                </a:cubicBezTo>
                <a:cubicBezTo>
                  <a:pt x="3551319" y="4703850"/>
                  <a:pt x="3541868" y="4699360"/>
                  <a:pt x="3537354" y="4695937"/>
                </a:cubicBezTo>
                <a:cubicBezTo>
                  <a:pt x="3532839" y="4692514"/>
                  <a:pt x="3530582" y="4687926"/>
                  <a:pt x="3530582" y="4682171"/>
                </a:cubicBezTo>
                <a:cubicBezTo>
                  <a:pt x="3530582" y="4677210"/>
                  <a:pt x="3532492" y="4672869"/>
                  <a:pt x="3536312" y="4669148"/>
                </a:cubicBezTo>
                <a:cubicBezTo>
                  <a:pt x="3540132" y="4665428"/>
                  <a:pt x="3545316" y="4663567"/>
                  <a:pt x="3551864" y="4663567"/>
                </a:cubicBezTo>
                <a:cubicBezTo>
                  <a:pt x="3565854" y="4663567"/>
                  <a:pt x="3575478" y="4671951"/>
                  <a:pt x="3580737" y="4688719"/>
                </a:cubicBezTo>
                <a:lnTo>
                  <a:pt x="3617646" y="4674581"/>
                </a:lnTo>
                <a:cubicBezTo>
                  <a:pt x="3608915" y="4643029"/>
                  <a:pt x="3586889" y="4627253"/>
                  <a:pt x="3551567" y="4627253"/>
                </a:cubicBezTo>
                <a:close/>
                <a:moveTo>
                  <a:pt x="3399167" y="4627253"/>
                </a:moveTo>
                <a:cubicBezTo>
                  <a:pt x="3379819" y="4627253"/>
                  <a:pt x="3364267" y="4633083"/>
                  <a:pt x="3352509" y="4644741"/>
                </a:cubicBezTo>
                <a:cubicBezTo>
                  <a:pt x="3340752" y="4656399"/>
                  <a:pt x="3334873" y="4671356"/>
                  <a:pt x="3334873" y="4689612"/>
                </a:cubicBezTo>
                <a:cubicBezTo>
                  <a:pt x="3334873" y="4700328"/>
                  <a:pt x="3337353" y="4709878"/>
                  <a:pt x="3342314" y="4718262"/>
                </a:cubicBezTo>
                <a:cubicBezTo>
                  <a:pt x="3347275" y="4726646"/>
                  <a:pt x="3353576" y="4733095"/>
                  <a:pt x="3361216" y="4737609"/>
                </a:cubicBezTo>
                <a:cubicBezTo>
                  <a:pt x="3368856" y="4742124"/>
                  <a:pt x="3380464" y="4747159"/>
                  <a:pt x="3396041" y="4752715"/>
                </a:cubicBezTo>
                <a:cubicBezTo>
                  <a:pt x="3408146" y="4757081"/>
                  <a:pt x="3415885" y="4761224"/>
                  <a:pt x="3419259" y="4765142"/>
                </a:cubicBezTo>
                <a:cubicBezTo>
                  <a:pt x="3422632" y="4769062"/>
                  <a:pt x="3424319" y="4773502"/>
                  <a:pt x="3424319" y="4778463"/>
                </a:cubicBezTo>
                <a:cubicBezTo>
                  <a:pt x="3424319" y="4785011"/>
                  <a:pt x="3421913" y="4790294"/>
                  <a:pt x="3417101" y="4794313"/>
                </a:cubicBezTo>
                <a:cubicBezTo>
                  <a:pt x="3412288" y="4798331"/>
                  <a:pt x="3406013" y="4800340"/>
                  <a:pt x="3398274" y="4800340"/>
                </a:cubicBezTo>
                <a:cubicBezTo>
                  <a:pt x="3381307" y="4800340"/>
                  <a:pt x="3370443" y="4790121"/>
                  <a:pt x="3365680" y="4769682"/>
                </a:cubicBezTo>
                <a:lnTo>
                  <a:pt x="3326688" y="4780844"/>
                </a:lnTo>
                <a:cubicBezTo>
                  <a:pt x="3336907" y="4818051"/>
                  <a:pt x="3360422" y="4836654"/>
                  <a:pt x="3397232" y="4836654"/>
                </a:cubicBezTo>
                <a:cubicBezTo>
                  <a:pt x="3419159" y="4836654"/>
                  <a:pt x="3436647" y="4830577"/>
                  <a:pt x="3449694" y="4818423"/>
                </a:cubicBezTo>
                <a:cubicBezTo>
                  <a:pt x="3462741" y="4806269"/>
                  <a:pt x="3469265" y="4790716"/>
                  <a:pt x="3469265" y="4771765"/>
                </a:cubicBezTo>
                <a:cubicBezTo>
                  <a:pt x="3469265" y="4760951"/>
                  <a:pt x="3466958" y="4751450"/>
                  <a:pt x="3462344" y="4743265"/>
                </a:cubicBezTo>
                <a:cubicBezTo>
                  <a:pt x="3457731" y="4735079"/>
                  <a:pt x="3451678" y="4728605"/>
                  <a:pt x="3444187" y="4723843"/>
                </a:cubicBezTo>
                <a:cubicBezTo>
                  <a:pt x="3436696" y="4719080"/>
                  <a:pt x="3426402" y="4714268"/>
                  <a:pt x="3413305" y="4709406"/>
                </a:cubicBezTo>
                <a:cubicBezTo>
                  <a:pt x="3398919" y="4703850"/>
                  <a:pt x="3389468" y="4699360"/>
                  <a:pt x="3384954" y="4695937"/>
                </a:cubicBezTo>
                <a:cubicBezTo>
                  <a:pt x="3380439" y="4692514"/>
                  <a:pt x="3378182" y="4687926"/>
                  <a:pt x="3378182" y="4682171"/>
                </a:cubicBezTo>
                <a:cubicBezTo>
                  <a:pt x="3378182" y="4677210"/>
                  <a:pt x="3380092" y="4672869"/>
                  <a:pt x="3383912" y="4669148"/>
                </a:cubicBezTo>
                <a:cubicBezTo>
                  <a:pt x="3387732" y="4665428"/>
                  <a:pt x="3392916" y="4663567"/>
                  <a:pt x="3399464" y="4663567"/>
                </a:cubicBezTo>
                <a:cubicBezTo>
                  <a:pt x="3413454" y="4663567"/>
                  <a:pt x="3423078" y="4671951"/>
                  <a:pt x="3428337" y="4688719"/>
                </a:cubicBezTo>
                <a:lnTo>
                  <a:pt x="3465246" y="4674581"/>
                </a:lnTo>
                <a:cubicBezTo>
                  <a:pt x="3456515" y="4643029"/>
                  <a:pt x="3434489" y="4627253"/>
                  <a:pt x="3399167" y="4627253"/>
                </a:cubicBezTo>
                <a:close/>
                <a:moveTo>
                  <a:pt x="2687173" y="4627253"/>
                </a:moveTo>
                <a:cubicBezTo>
                  <a:pt x="2661575" y="4627253"/>
                  <a:pt x="2642276" y="4636530"/>
                  <a:pt x="2629279" y="4655084"/>
                </a:cubicBezTo>
                <a:cubicBezTo>
                  <a:pt x="2616281" y="4673638"/>
                  <a:pt x="2609783" y="4699336"/>
                  <a:pt x="2609783" y="4732177"/>
                </a:cubicBezTo>
                <a:cubicBezTo>
                  <a:pt x="2609783" y="4764721"/>
                  <a:pt x="2616331" y="4790270"/>
                  <a:pt x="2629428" y="4808824"/>
                </a:cubicBezTo>
                <a:cubicBezTo>
                  <a:pt x="2642525" y="4827378"/>
                  <a:pt x="2661575" y="4836654"/>
                  <a:pt x="2686578" y="4836654"/>
                </a:cubicBezTo>
                <a:cubicBezTo>
                  <a:pt x="2707116" y="4836654"/>
                  <a:pt x="2723636" y="4829734"/>
                  <a:pt x="2736138" y="4815893"/>
                </a:cubicBezTo>
                <a:cubicBezTo>
                  <a:pt x="2748639" y="4802052"/>
                  <a:pt x="2755634" y="4784118"/>
                  <a:pt x="2757122" y="4762092"/>
                </a:cubicBezTo>
                <a:lnTo>
                  <a:pt x="2715897" y="4759561"/>
                </a:lnTo>
                <a:cubicBezTo>
                  <a:pt x="2713019" y="4786748"/>
                  <a:pt x="2703445" y="4800340"/>
                  <a:pt x="2687173" y="4800340"/>
                </a:cubicBezTo>
                <a:cubicBezTo>
                  <a:pt x="2677053" y="4800340"/>
                  <a:pt x="2669463" y="4795652"/>
                  <a:pt x="2664402" y="4786276"/>
                </a:cubicBezTo>
                <a:cubicBezTo>
                  <a:pt x="2659342" y="4776900"/>
                  <a:pt x="2656812" y="4759710"/>
                  <a:pt x="2656812" y="4734707"/>
                </a:cubicBezTo>
                <a:cubicBezTo>
                  <a:pt x="2656812" y="4706727"/>
                  <a:pt x="2659566" y="4687876"/>
                  <a:pt x="2665072" y="4678152"/>
                </a:cubicBezTo>
                <a:cubicBezTo>
                  <a:pt x="2670579" y="4668429"/>
                  <a:pt x="2677995" y="4663567"/>
                  <a:pt x="2687322" y="4663567"/>
                </a:cubicBezTo>
                <a:cubicBezTo>
                  <a:pt x="2705082" y="4663567"/>
                  <a:pt x="2714508" y="4678649"/>
                  <a:pt x="2715599" y="4708811"/>
                </a:cubicBezTo>
                <a:lnTo>
                  <a:pt x="2756378" y="4705834"/>
                </a:lnTo>
                <a:cubicBezTo>
                  <a:pt x="2752608" y="4653447"/>
                  <a:pt x="2729540" y="4627253"/>
                  <a:pt x="2687173" y="4627253"/>
                </a:cubicBezTo>
                <a:close/>
                <a:moveTo>
                  <a:pt x="1769052" y="4627253"/>
                </a:moveTo>
                <a:cubicBezTo>
                  <a:pt x="1719939" y="4627253"/>
                  <a:pt x="1695383" y="4662129"/>
                  <a:pt x="1695383" y="4731879"/>
                </a:cubicBezTo>
                <a:cubicBezTo>
                  <a:pt x="1695383" y="4766110"/>
                  <a:pt x="1701584" y="4792130"/>
                  <a:pt x="1713986" y="4809940"/>
                </a:cubicBezTo>
                <a:cubicBezTo>
                  <a:pt x="1726389" y="4827750"/>
                  <a:pt x="1744794" y="4836654"/>
                  <a:pt x="1769201" y="4836654"/>
                </a:cubicBezTo>
                <a:cubicBezTo>
                  <a:pt x="1818315" y="4836654"/>
                  <a:pt x="1842871" y="4801729"/>
                  <a:pt x="1842871" y="4731879"/>
                </a:cubicBezTo>
                <a:cubicBezTo>
                  <a:pt x="1842871" y="4697054"/>
                  <a:pt x="1836571" y="4670910"/>
                  <a:pt x="1823970" y="4653447"/>
                </a:cubicBezTo>
                <a:cubicBezTo>
                  <a:pt x="1811370" y="4635985"/>
                  <a:pt x="1793063" y="4627253"/>
                  <a:pt x="1769052" y="4627253"/>
                </a:cubicBezTo>
                <a:close/>
                <a:moveTo>
                  <a:pt x="336284" y="4627253"/>
                </a:moveTo>
                <a:cubicBezTo>
                  <a:pt x="310190" y="4627253"/>
                  <a:pt x="290470" y="4637001"/>
                  <a:pt x="277125" y="4656498"/>
                </a:cubicBezTo>
                <a:cubicBezTo>
                  <a:pt x="263780" y="4675994"/>
                  <a:pt x="257108" y="4702461"/>
                  <a:pt x="257108" y="4735898"/>
                </a:cubicBezTo>
                <a:cubicBezTo>
                  <a:pt x="257108" y="4766656"/>
                  <a:pt x="263879" y="4791138"/>
                  <a:pt x="277423" y="4809344"/>
                </a:cubicBezTo>
                <a:cubicBezTo>
                  <a:pt x="290966" y="4827551"/>
                  <a:pt x="309297" y="4836654"/>
                  <a:pt x="332415" y="4836654"/>
                </a:cubicBezTo>
                <a:cubicBezTo>
                  <a:pt x="354243" y="4836654"/>
                  <a:pt x="370614" y="4827874"/>
                  <a:pt x="381528" y="4810312"/>
                </a:cubicBezTo>
                <a:lnTo>
                  <a:pt x="387332" y="4833529"/>
                </a:lnTo>
                <a:lnTo>
                  <a:pt x="406233" y="4833529"/>
                </a:lnTo>
                <a:lnTo>
                  <a:pt x="406233" y="4725182"/>
                </a:lnTo>
                <a:lnTo>
                  <a:pt x="335689" y="4725182"/>
                </a:lnTo>
                <a:lnTo>
                  <a:pt x="335689" y="4760008"/>
                </a:lnTo>
                <a:lnTo>
                  <a:pt x="366050" y="4760008"/>
                </a:lnTo>
                <a:cubicBezTo>
                  <a:pt x="365951" y="4786896"/>
                  <a:pt x="356822" y="4800340"/>
                  <a:pt x="338666" y="4800340"/>
                </a:cubicBezTo>
                <a:cubicBezTo>
                  <a:pt x="327355" y="4800340"/>
                  <a:pt x="318772" y="4795380"/>
                  <a:pt x="312918" y="4785458"/>
                </a:cubicBezTo>
                <a:cubicBezTo>
                  <a:pt x="307064" y="4775536"/>
                  <a:pt x="304137" y="4758421"/>
                  <a:pt x="304137" y="4734112"/>
                </a:cubicBezTo>
                <a:cubicBezTo>
                  <a:pt x="304137" y="4706727"/>
                  <a:pt x="307139" y="4688124"/>
                  <a:pt x="313141" y="4678301"/>
                </a:cubicBezTo>
                <a:cubicBezTo>
                  <a:pt x="319144" y="4668479"/>
                  <a:pt x="327156" y="4663567"/>
                  <a:pt x="337177" y="4663567"/>
                </a:cubicBezTo>
                <a:cubicBezTo>
                  <a:pt x="353648" y="4663567"/>
                  <a:pt x="363272" y="4676863"/>
                  <a:pt x="366050" y="4703453"/>
                </a:cubicBezTo>
                <a:lnTo>
                  <a:pt x="406233" y="4696905"/>
                </a:lnTo>
                <a:cubicBezTo>
                  <a:pt x="401173" y="4650470"/>
                  <a:pt x="377857" y="4627253"/>
                  <a:pt x="336284" y="4627253"/>
                </a:cubicBezTo>
                <a:close/>
                <a:moveTo>
                  <a:pt x="2977144" y="3278872"/>
                </a:moveTo>
                <a:lnTo>
                  <a:pt x="2999230" y="3358061"/>
                </a:lnTo>
                <a:lnTo>
                  <a:pt x="2955064" y="3358061"/>
                </a:lnTo>
                <a:close/>
                <a:moveTo>
                  <a:pt x="1786519" y="3278872"/>
                </a:moveTo>
                <a:lnTo>
                  <a:pt x="1808605" y="3358061"/>
                </a:lnTo>
                <a:lnTo>
                  <a:pt x="1764439" y="3358061"/>
                </a:lnTo>
                <a:close/>
                <a:moveTo>
                  <a:pt x="1200520" y="3256467"/>
                </a:moveTo>
                <a:lnTo>
                  <a:pt x="1239118" y="3256467"/>
                </a:lnTo>
                <a:cubicBezTo>
                  <a:pt x="1260583" y="3256467"/>
                  <a:pt x="1271316" y="3265200"/>
                  <a:pt x="1271316" y="3282666"/>
                </a:cubicBezTo>
                <a:cubicBezTo>
                  <a:pt x="1271316" y="3291199"/>
                  <a:pt x="1268116" y="3297665"/>
                  <a:pt x="1261716" y="3302065"/>
                </a:cubicBezTo>
                <a:cubicBezTo>
                  <a:pt x="1255317" y="3306464"/>
                  <a:pt x="1246851" y="3308664"/>
                  <a:pt x="1236318" y="3308664"/>
                </a:cubicBezTo>
                <a:lnTo>
                  <a:pt x="1200520" y="3308664"/>
                </a:lnTo>
                <a:close/>
                <a:moveTo>
                  <a:pt x="2436067" y="3256267"/>
                </a:moveTo>
                <a:cubicBezTo>
                  <a:pt x="2461533" y="3256267"/>
                  <a:pt x="2474265" y="3279999"/>
                  <a:pt x="2474265" y="3327463"/>
                </a:cubicBezTo>
                <a:cubicBezTo>
                  <a:pt x="2474265" y="3360261"/>
                  <a:pt x="2471165" y="3382826"/>
                  <a:pt x="2464966" y="3395159"/>
                </a:cubicBezTo>
                <a:cubicBezTo>
                  <a:pt x="2458766" y="3407491"/>
                  <a:pt x="2448600" y="3413658"/>
                  <a:pt x="2434468" y="3413658"/>
                </a:cubicBezTo>
                <a:cubicBezTo>
                  <a:pt x="2408069" y="3413658"/>
                  <a:pt x="2394870" y="3388259"/>
                  <a:pt x="2394870" y="3337463"/>
                </a:cubicBezTo>
                <a:cubicBezTo>
                  <a:pt x="2394870" y="3283332"/>
                  <a:pt x="2408603" y="3256267"/>
                  <a:pt x="2436067" y="3256267"/>
                </a:cubicBezTo>
                <a:close/>
                <a:moveTo>
                  <a:pt x="3355100" y="3198471"/>
                </a:moveTo>
                <a:lnTo>
                  <a:pt x="3355100" y="3471454"/>
                </a:lnTo>
                <a:lnTo>
                  <a:pt x="3438895" y="3471454"/>
                </a:lnTo>
                <a:lnTo>
                  <a:pt x="3438895" y="3198471"/>
                </a:lnTo>
                <a:close/>
                <a:moveTo>
                  <a:pt x="3136025" y="3198471"/>
                </a:moveTo>
                <a:lnTo>
                  <a:pt x="3136025" y="3471454"/>
                </a:lnTo>
                <a:lnTo>
                  <a:pt x="3327413" y="3471454"/>
                </a:lnTo>
                <a:lnTo>
                  <a:pt x="3327413" y="3404458"/>
                </a:lnTo>
                <a:lnTo>
                  <a:pt x="3219820" y="3404458"/>
                </a:lnTo>
                <a:lnTo>
                  <a:pt x="3219820" y="3198471"/>
                </a:lnTo>
                <a:close/>
                <a:moveTo>
                  <a:pt x="2940674" y="3198471"/>
                </a:moveTo>
                <a:lnTo>
                  <a:pt x="2856401" y="3471454"/>
                </a:lnTo>
                <a:lnTo>
                  <a:pt x="2924428" y="3471454"/>
                </a:lnTo>
                <a:lnTo>
                  <a:pt x="2940818" y="3417658"/>
                </a:lnTo>
                <a:lnTo>
                  <a:pt x="3013948" y="3417658"/>
                </a:lnTo>
                <a:lnTo>
                  <a:pt x="3029375" y="3471454"/>
                </a:lnTo>
                <a:lnTo>
                  <a:pt x="3114885" y="3471454"/>
                </a:lnTo>
                <a:lnTo>
                  <a:pt x="3029269" y="3198471"/>
                </a:lnTo>
                <a:close/>
                <a:moveTo>
                  <a:pt x="2602625" y="3198471"/>
                </a:moveTo>
                <a:lnTo>
                  <a:pt x="2602625" y="3471454"/>
                </a:lnTo>
                <a:lnTo>
                  <a:pt x="2670621" y="3471454"/>
                </a:lnTo>
                <a:lnTo>
                  <a:pt x="2670621" y="3339262"/>
                </a:lnTo>
                <a:cubicBezTo>
                  <a:pt x="2670621" y="3326996"/>
                  <a:pt x="2668421" y="3312064"/>
                  <a:pt x="2664021" y="3294465"/>
                </a:cubicBezTo>
                <a:cubicBezTo>
                  <a:pt x="2673779" y="3316580"/>
                  <a:pt x="2683455" y="3335372"/>
                  <a:pt x="2693051" y="3350840"/>
                </a:cubicBezTo>
                <a:lnTo>
                  <a:pt x="2767815" y="3471454"/>
                </a:lnTo>
                <a:lnTo>
                  <a:pt x="2836011" y="3471454"/>
                </a:lnTo>
                <a:lnTo>
                  <a:pt x="2836011" y="3198471"/>
                </a:lnTo>
                <a:lnTo>
                  <a:pt x="2767815" y="3198471"/>
                </a:lnTo>
                <a:lnTo>
                  <a:pt x="2767815" y="3279266"/>
                </a:lnTo>
                <a:cubicBezTo>
                  <a:pt x="2767815" y="3303665"/>
                  <a:pt x="2769948" y="3327530"/>
                  <a:pt x="2774214" y="3350862"/>
                </a:cubicBezTo>
                <a:cubicBezTo>
                  <a:pt x="2767688" y="3335792"/>
                  <a:pt x="2758090" y="3318324"/>
                  <a:pt x="2745422" y="3298459"/>
                </a:cubicBezTo>
                <a:lnTo>
                  <a:pt x="2681820" y="3198471"/>
                </a:lnTo>
                <a:close/>
                <a:moveTo>
                  <a:pt x="2183525" y="3198471"/>
                </a:moveTo>
                <a:lnTo>
                  <a:pt x="2183525" y="3471454"/>
                </a:lnTo>
                <a:lnTo>
                  <a:pt x="2267320" y="3471454"/>
                </a:lnTo>
                <a:lnTo>
                  <a:pt x="2267320" y="3198471"/>
                </a:lnTo>
                <a:close/>
                <a:moveTo>
                  <a:pt x="1937601" y="3198471"/>
                </a:moveTo>
                <a:lnTo>
                  <a:pt x="1937601" y="3261667"/>
                </a:lnTo>
                <a:lnTo>
                  <a:pt x="2049369" y="3261667"/>
                </a:lnTo>
                <a:lnTo>
                  <a:pt x="1928401" y="3419257"/>
                </a:lnTo>
                <a:lnTo>
                  <a:pt x="1928401" y="3471454"/>
                </a:lnTo>
                <a:lnTo>
                  <a:pt x="2155587" y="3471454"/>
                </a:lnTo>
                <a:lnTo>
                  <a:pt x="2155587" y="3407058"/>
                </a:lnTo>
                <a:lnTo>
                  <a:pt x="2034332" y="3407058"/>
                </a:lnTo>
                <a:lnTo>
                  <a:pt x="2151787" y="3251468"/>
                </a:lnTo>
                <a:lnTo>
                  <a:pt x="2151787" y="3198471"/>
                </a:lnTo>
                <a:close/>
                <a:moveTo>
                  <a:pt x="1750049" y="3198471"/>
                </a:moveTo>
                <a:lnTo>
                  <a:pt x="1665777" y="3471454"/>
                </a:lnTo>
                <a:lnTo>
                  <a:pt x="1733804" y="3471454"/>
                </a:lnTo>
                <a:lnTo>
                  <a:pt x="1750193" y="3417658"/>
                </a:lnTo>
                <a:lnTo>
                  <a:pt x="1823323" y="3417658"/>
                </a:lnTo>
                <a:lnTo>
                  <a:pt x="1838750" y="3471454"/>
                </a:lnTo>
                <a:lnTo>
                  <a:pt x="1924261" y="3471454"/>
                </a:lnTo>
                <a:lnTo>
                  <a:pt x="1838644" y="3198471"/>
                </a:lnTo>
                <a:close/>
                <a:moveTo>
                  <a:pt x="1402475" y="3198471"/>
                </a:moveTo>
                <a:lnTo>
                  <a:pt x="1402475" y="3471454"/>
                </a:lnTo>
                <a:lnTo>
                  <a:pt x="1470471" y="3471454"/>
                </a:lnTo>
                <a:lnTo>
                  <a:pt x="1470471" y="3339262"/>
                </a:lnTo>
                <a:cubicBezTo>
                  <a:pt x="1470471" y="3326996"/>
                  <a:pt x="1468271" y="3312064"/>
                  <a:pt x="1463872" y="3294465"/>
                </a:cubicBezTo>
                <a:cubicBezTo>
                  <a:pt x="1473629" y="3316580"/>
                  <a:pt x="1483306" y="3335372"/>
                  <a:pt x="1492901" y="3350840"/>
                </a:cubicBezTo>
                <a:lnTo>
                  <a:pt x="1567665" y="3471454"/>
                </a:lnTo>
                <a:lnTo>
                  <a:pt x="1635861" y="3471454"/>
                </a:lnTo>
                <a:lnTo>
                  <a:pt x="1635861" y="3198471"/>
                </a:lnTo>
                <a:lnTo>
                  <a:pt x="1567665" y="3198471"/>
                </a:lnTo>
                <a:lnTo>
                  <a:pt x="1567665" y="3279266"/>
                </a:lnTo>
                <a:cubicBezTo>
                  <a:pt x="1567665" y="3303665"/>
                  <a:pt x="1569798" y="3327530"/>
                  <a:pt x="1574065" y="3350862"/>
                </a:cubicBezTo>
                <a:cubicBezTo>
                  <a:pt x="1567538" y="3335792"/>
                  <a:pt x="1557941" y="3318324"/>
                  <a:pt x="1545273" y="3298459"/>
                </a:cubicBezTo>
                <a:lnTo>
                  <a:pt x="1481670" y="3198471"/>
                </a:lnTo>
                <a:close/>
                <a:moveTo>
                  <a:pt x="1116725" y="3198471"/>
                </a:moveTo>
                <a:lnTo>
                  <a:pt x="1116725" y="3471454"/>
                </a:lnTo>
                <a:lnTo>
                  <a:pt x="1200520" y="3471454"/>
                </a:lnTo>
                <a:lnTo>
                  <a:pt x="1200520" y="3367061"/>
                </a:lnTo>
                <a:lnTo>
                  <a:pt x="1226943" y="3367061"/>
                </a:lnTo>
                <a:lnTo>
                  <a:pt x="1266816" y="3471454"/>
                </a:lnTo>
                <a:lnTo>
                  <a:pt x="1359710" y="3471454"/>
                </a:lnTo>
                <a:lnTo>
                  <a:pt x="1310313" y="3352461"/>
                </a:lnTo>
                <a:cubicBezTo>
                  <a:pt x="1329779" y="3343262"/>
                  <a:pt x="1342711" y="3332629"/>
                  <a:pt x="1349111" y="3320564"/>
                </a:cubicBezTo>
                <a:cubicBezTo>
                  <a:pt x="1355511" y="3308497"/>
                  <a:pt x="1358710" y="3294598"/>
                  <a:pt x="1358710" y="3278866"/>
                </a:cubicBezTo>
                <a:cubicBezTo>
                  <a:pt x="1358710" y="3254734"/>
                  <a:pt x="1350011" y="3235302"/>
                  <a:pt x="1332612" y="3220570"/>
                </a:cubicBezTo>
                <a:cubicBezTo>
                  <a:pt x="1315213" y="3205837"/>
                  <a:pt x="1290781" y="3198471"/>
                  <a:pt x="1259316" y="3198471"/>
                </a:cubicBezTo>
                <a:close/>
                <a:moveTo>
                  <a:pt x="878600" y="3198471"/>
                </a:moveTo>
                <a:lnTo>
                  <a:pt x="878600" y="3471454"/>
                </a:lnTo>
                <a:lnTo>
                  <a:pt x="1083988" y="3471454"/>
                </a:lnTo>
                <a:lnTo>
                  <a:pt x="1083988" y="3406258"/>
                </a:lnTo>
                <a:lnTo>
                  <a:pt x="960795" y="3406258"/>
                </a:lnTo>
                <a:lnTo>
                  <a:pt x="960795" y="3361661"/>
                </a:lnTo>
                <a:lnTo>
                  <a:pt x="1060389" y="3361661"/>
                </a:lnTo>
                <a:lnTo>
                  <a:pt x="1060389" y="3301065"/>
                </a:lnTo>
                <a:lnTo>
                  <a:pt x="960795" y="3301065"/>
                </a:lnTo>
                <a:lnTo>
                  <a:pt x="960795" y="3261467"/>
                </a:lnTo>
                <a:lnTo>
                  <a:pt x="1083988" y="3261467"/>
                </a:lnTo>
                <a:lnTo>
                  <a:pt x="1083988" y="3198471"/>
                </a:lnTo>
                <a:close/>
                <a:moveTo>
                  <a:pt x="664301" y="3198471"/>
                </a:moveTo>
                <a:lnTo>
                  <a:pt x="664301" y="3263867"/>
                </a:lnTo>
                <a:lnTo>
                  <a:pt x="720898" y="3263867"/>
                </a:lnTo>
                <a:lnTo>
                  <a:pt x="720898" y="3471454"/>
                </a:lnTo>
                <a:lnTo>
                  <a:pt x="800293" y="3471454"/>
                </a:lnTo>
                <a:lnTo>
                  <a:pt x="800293" y="3263867"/>
                </a:lnTo>
                <a:lnTo>
                  <a:pt x="856890" y="3263867"/>
                </a:lnTo>
                <a:lnTo>
                  <a:pt x="856890" y="3198471"/>
                </a:lnTo>
                <a:close/>
                <a:moveTo>
                  <a:pt x="402350" y="3198471"/>
                </a:moveTo>
                <a:lnTo>
                  <a:pt x="402350" y="3471454"/>
                </a:lnTo>
                <a:lnTo>
                  <a:pt x="470346" y="3471454"/>
                </a:lnTo>
                <a:lnTo>
                  <a:pt x="470346" y="3339262"/>
                </a:lnTo>
                <a:cubicBezTo>
                  <a:pt x="470346" y="3326996"/>
                  <a:pt x="468146" y="3312064"/>
                  <a:pt x="463746" y="3294465"/>
                </a:cubicBezTo>
                <a:cubicBezTo>
                  <a:pt x="473504" y="3316580"/>
                  <a:pt x="483180" y="3335372"/>
                  <a:pt x="492776" y="3350840"/>
                </a:cubicBezTo>
                <a:lnTo>
                  <a:pt x="567540" y="3471454"/>
                </a:lnTo>
                <a:lnTo>
                  <a:pt x="635736" y="3471454"/>
                </a:lnTo>
                <a:lnTo>
                  <a:pt x="635736" y="3198471"/>
                </a:lnTo>
                <a:lnTo>
                  <a:pt x="567540" y="3198471"/>
                </a:lnTo>
                <a:lnTo>
                  <a:pt x="567540" y="3279266"/>
                </a:lnTo>
                <a:cubicBezTo>
                  <a:pt x="567540" y="3303665"/>
                  <a:pt x="569673" y="3327530"/>
                  <a:pt x="573940" y="3350862"/>
                </a:cubicBezTo>
                <a:cubicBezTo>
                  <a:pt x="567413" y="3335792"/>
                  <a:pt x="557816" y="3318324"/>
                  <a:pt x="545148" y="3298459"/>
                </a:cubicBezTo>
                <a:lnTo>
                  <a:pt x="481545" y="3198471"/>
                </a:lnTo>
                <a:close/>
                <a:moveTo>
                  <a:pt x="269000" y="3198471"/>
                </a:moveTo>
                <a:lnTo>
                  <a:pt x="269000" y="3471454"/>
                </a:lnTo>
                <a:lnTo>
                  <a:pt x="352795" y="3471454"/>
                </a:lnTo>
                <a:lnTo>
                  <a:pt x="352795" y="3198471"/>
                </a:lnTo>
                <a:close/>
                <a:moveTo>
                  <a:pt x="2435668" y="3194271"/>
                </a:moveTo>
                <a:cubicBezTo>
                  <a:pt x="2394603" y="3194271"/>
                  <a:pt x="2362505" y="3207570"/>
                  <a:pt x="2339373" y="3234169"/>
                </a:cubicBezTo>
                <a:cubicBezTo>
                  <a:pt x="2316241" y="3260767"/>
                  <a:pt x="2304675" y="3294465"/>
                  <a:pt x="2304675" y="3335263"/>
                </a:cubicBezTo>
                <a:cubicBezTo>
                  <a:pt x="2304675" y="3377927"/>
                  <a:pt x="2316775" y="3411991"/>
                  <a:pt x="2340973" y="3437456"/>
                </a:cubicBezTo>
                <a:cubicBezTo>
                  <a:pt x="2365172" y="3462921"/>
                  <a:pt x="2396470" y="3475654"/>
                  <a:pt x="2434868" y="3475654"/>
                </a:cubicBezTo>
                <a:cubicBezTo>
                  <a:pt x="2472999" y="3475654"/>
                  <a:pt x="2504130" y="3462588"/>
                  <a:pt x="2528262" y="3436456"/>
                </a:cubicBezTo>
                <a:cubicBezTo>
                  <a:pt x="2552394" y="3410325"/>
                  <a:pt x="2564460" y="3375593"/>
                  <a:pt x="2564460" y="3332263"/>
                </a:cubicBezTo>
                <a:cubicBezTo>
                  <a:pt x="2564460" y="3290399"/>
                  <a:pt x="2552494" y="3256934"/>
                  <a:pt x="2528562" y="3231869"/>
                </a:cubicBezTo>
                <a:cubicBezTo>
                  <a:pt x="2504630" y="3206804"/>
                  <a:pt x="2473665" y="3194271"/>
                  <a:pt x="2435668" y="3194271"/>
                </a:cubicBezTo>
                <a:close/>
                <a:moveTo>
                  <a:pt x="841495" y="2875286"/>
                </a:moveTo>
                <a:lnTo>
                  <a:pt x="879493" y="2875286"/>
                </a:lnTo>
                <a:cubicBezTo>
                  <a:pt x="891759" y="2875286"/>
                  <a:pt x="900192" y="2877919"/>
                  <a:pt x="904792" y="2883185"/>
                </a:cubicBezTo>
                <a:cubicBezTo>
                  <a:pt x="909391" y="2888452"/>
                  <a:pt x="911691" y="2894218"/>
                  <a:pt x="911691" y="2900484"/>
                </a:cubicBezTo>
                <a:cubicBezTo>
                  <a:pt x="911691" y="2906751"/>
                  <a:pt x="909325" y="2912384"/>
                  <a:pt x="904592" y="2917383"/>
                </a:cubicBezTo>
                <a:cubicBezTo>
                  <a:pt x="899859" y="2922383"/>
                  <a:pt x="892426" y="2924883"/>
                  <a:pt x="882293" y="2924883"/>
                </a:cubicBezTo>
                <a:lnTo>
                  <a:pt x="841495" y="2924883"/>
                </a:lnTo>
                <a:close/>
                <a:moveTo>
                  <a:pt x="841495" y="2771292"/>
                </a:moveTo>
                <a:lnTo>
                  <a:pt x="878893" y="2771292"/>
                </a:lnTo>
                <a:cubicBezTo>
                  <a:pt x="897559" y="2771292"/>
                  <a:pt x="906892" y="2778892"/>
                  <a:pt x="906892" y="2794091"/>
                </a:cubicBezTo>
                <a:cubicBezTo>
                  <a:pt x="906892" y="2799691"/>
                  <a:pt x="904892" y="2804957"/>
                  <a:pt x="900892" y="2809890"/>
                </a:cubicBezTo>
                <a:cubicBezTo>
                  <a:pt x="896892" y="2814823"/>
                  <a:pt x="890026" y="2817289"/>
                  <a:pt x="880293" y="2817289"/>
                </a:cubicBezTo>
                <a:lnTo>
                  <a:pt x="841495" y="2817289"/>
                </a:lnTo>
                <a:close/>
                <a:moveTo>
                  <a:pt x="2648320" y="2770692"/>
                </a:moveTo>
                <a:lnTo>
                  <a:pt x="2686917" y="2770692"/>
                </a:lnTo>
                <a:cubicBezTo>
                  <a:pt x="2708383" y="2770692"/>
                  <a:pt x="2719115" y="2779425"/>
                  <a:pt x="2719115" y="2796891"/>
                </a:cubicBezTo>
                <a:cubicBezTo>
                  <a:pt x="2719115" y="2805423"/>
                  <a:pt x="2715915" y="2811890"/>
                  <a:pt x="2709516" y="2816290"/>
                </a:cubicBezTo>
                <a:cubicBezTo>
                  <a:pt x="2703117" y="2820689"/>
                  <a:pt x="2694650" y="2822889"/>
                  <a:pt x="2684117" y="2822889"/>
                </a:cubicBezTo>
                <a:lnTo>
                  <a:pt x="2648320" y="2822889"/>
                </a:lnTo>
                <a:close/>
                <a:moveTo>
                  <a:pt x="1352920" y="2770692"/>
                </a:moveTo>
                <a:lnTo>
                  <a:pt x="1391518" y="2770692"/>
                </a:lnTo>
                <a:cubicBezTo>
                  <a:pt x="1412983" y="2770692"/>
                  <a:pt x="1423716" y="2779425"/>
                  <a:pt x="1423716" y="2796891"/>
                </a:cubicBezTo>
                <a:cubicBezTo>
                  <a:pt x="1423716" y="2805423"/>
                  <a:pt x="1420516" y="2811890"/>
                  <a:pt x="1414116" y="2816290"/>
                </a:cubicBezTo>
                <a:cubicBezTo>
                  <a:pt x="1407717" y="2820689"/>
                  <a:pt x="1399251" y="2822889"/>
                  <a:pt x="1388718" y="2822889"/>
                </a:cubicBezTo>
                <a:lnTo>
                  <a:pt x="1352920" y="2822889"/>
                </a:lnTo>
                <a:close/>
                <a:moveTo>
                  <a:pt x="4626818" y="2770493"/>
                </a:moveTo>
                <a:cubicBezTo>
                  <a:pt x="4652283" y="2770493"/>
                  <a:pt x="4665015" y="2794224"/>
                  <a:pt x="4665015" y="2841688"/>
                </a:cubicBezTo>
                <a:cubicBezTo>
                  <a:pt x="4665015" y="2874486"/>
                  <a:pt x="4661915" y="2897051"/>
                  <a:pt x="4655716" y="2909384"/>
                </a:cubicBezTo>
                <a:cubicBezTo>
                  <a:pt x="4649516" y="2921716"/>
                  <a:pt x="4639350" y="2927883"/>
                  <a:pt x="4625218" y="2927883"/>
                </a:cubicBezTo>
                <a:cubicBezTo>
                  <a:pt x="4598819" y="2927883"/>
                  <a:pt x="4585620" y="2902484"/>
                  <a:pt x="4585620" y="2851687"/>
                </a:cubicBezTo>
                <a:cubicBezTo>
                  <a:pt x="4585620" y="2797557"/>
                  <a:pt x="4599353" y="2770493"/>
                  <a:pt x="4626818" y="2770493"/>
                </a:cubicBezTo>
                <a:close/>
                <a:moveTo>
                  <a:pt x="6041150" y="2712696"/>
                </a:moveTo>
                <a:lnTo>
                  <a:pt x="6041150" y="2985679"/>
                </a:lnTo>
                <a:lnTo>
                  <a:pt x="6124944" y="2985679"/>
                </a:lnTo>
                <a:lnTo>
                  <a:pt x="6124944" y="2712696"/>
                </a:lnTo>
                <a:close/>
                <a:moveTo>
                  <a:pt x="5636351" y="2712696"/>
                </a:moveTo>
                <a:lnTo>
                  <a:pt x="5636351" y="2778092"/>
                </a:lnTo>
                <a:lnTo>
                  <a:pt x="5692948" y="2778092"/>
                </a:lnTo>
                <a:lnTo>
                  <a:pt x="5692948" y="2985679"/>
                </a:lnTo>
                <a:lnTo>
                  <a:pt x="5772343" y="2985679"/>
                </a:lnTo>
                <a:lnTo>
                  <a:pt x="5772343" y="2778092"/>
                </a:lnTo>
                <a:lnTo>
                  <a:pt x="5826851" y="2778092"/>
                </a:lnTo>
                <a:lnTo>
                  <a:pt x="5828939" y="2778092"/>
                </a:lnTo>
                <a:lnTo>
                  <a:pt x="5883448" y="2778092"/>
                </a:lnTo>
                <a:lnTo>
                  <a:pt x="5883448" y="2985679"/>
                </a:lnTo>
                <a:lnTo>
                  <a:pt x="5962843" y="2985679"/>
                </a:lnTo>
                <a:lnTo>
                  <a:pt x="5962843" y="2778092"/>
                </a:lnTo>
                <a:lnTo>
                  <a:pt x="6019439" y="2778092"/>
                </a:lnTo>
                <a:lnTo>
                  <a:pt x="6019439" y="2712696"/>
                </a:lnTo>
                <a:lnTo>
                  <a:pt x="5828939" y="2712696"/>
                </a:lnTo>
                <a:lnTo>
                  <a:pt x="5826851" y="2712696"/>
                </a:lnTo>
                <a:close/>
                <a:moveTo>
                  <a:pt x="5526800" y="2712696"/>
                </a:moveTo>
                <a:lnTo>
                  <a:pt x="5526800" y="2985679"/>
                </a:lnTo>
                <a:lnTo>
                  <a:pt x="5610594" y="2985679"/>
                </a:lnTo>
                <a:lnTo>
                  <a:pt x="5610594" y="2712696"/>
                </a:lnTo>
                <a:close/>
                <a:moveTo>
                  <a:pt x="5307725" y="2712696"/>
                </a:moveTo>
                <a:lnTo>
                  <a:pt x="5307725" y="2985679"/>
                </a:lnTo>
                <a:lnTo>
                  <a:pt x="5499113" y="2985679"/>
                </a:lnTo>
                <a:lnTo>
                  <a:pt x="5499113" y="2918683"/>
                </a:lnTo>
                <a:lnTo>
                  <a:pt x="5391519" y="2918683"/>
                </a:lnTo>
                <a:lnTo>
                  <a:pt x="5391519" y="2712696"/>
                </a:lnTo>
                <a:close/>
                <a:moveTo>
                  <a:pt x="5079125" y="2712696"/>
                </a:moveTo>
                <a:lnTo>
                  <a:pt x="5079125" y="2985679"/>
                </a:lnTo>
                <a:lnTo>
                  <a:pt x="5160720" y="2985679"/>
                </a:lnTo>
                <a:lnTo>
                  <a:pt x="5160720" y="2883485"/>
                </a:lnTo>
                <a:lnTo>
                  <a:pt x="5249714" y="2883485"/>
                </a:lnTo>
                <a:lnTo>
                  <a:pt x="5249714" y="2822089"/>
                </a:lnTo>
                <a:lnTo>
                  <a:pt x="5160720" y="2822089"/>
                </a:lnTo>
                <a:lnTo>
                  <a:pt x="5160720" y="2777692"/>
                </a:lnTo>
                <a:lnTo>
                  <a:pt x="5276513" y="2777692"/>
                </a:lnTo>
                <a:lnTo>
                  <a:pt x="5276513" y="2712696"/>
                </a:lnTo>
                <a:close/>
                <a:moveTo>
                  <a:pt x="4793375" y="2712696"/>
                </a:moveTo>
                <a:lnTo>
                  <a:pt x="4793375" y="2985679"/>
                </a:lnTo>
                <a:lnTo>
                  <a:pt x="4861371" y="2985679"/>
                </a:lnTo>
                <a:lnTo>
                  <a:pt x="4861371" y="2853487"/>
                </a:lnTo>
                <a:cubicBezTo>
                  <a:pt x="4861371" y="2841221"/>
                  <a:pt x="4859171" y="2826289"/>
                  <a:pt x="4854771" y="2808690"/>
                </a:cubicBezTo>
                <a:cubicBezTo>
                  <a:pt x="4864529" y="2830805"/>
                  <a:pt x="4874205" y="2849597"/>
                  <a:pt x="4883801" y="2865065"/>
                </a:cubicBezTo>
                <a:lnTo>
                  <a:pt x="4958565" y="2985679"/>
                </a:lnTo>
                <a:lnTo>
                  <a:pt x="5026761" y="2985679"/>
                </a:lnTo>
                <a:lnTo>
                  <a:pt x="5026761" y="2712696"/>
                </a:lnTo>
                <a:lnTo>
                  <a:pt x="4958565" y="2712696"/>
                </a:lnTo>
                <a:lnTo>
                  <a:pt x="4958565" y="2793491"/>
                </a:lnTo>
                <a:cubicBezTo>
                  <a:pt x="4958565" y="2817889"/>
                  <a:pt x="4960698" y="2841755"/>
                  <a:pt x="4964964" y="2865087"/>
                </a:cubicBezTo>
                <a:cubicBezTo>
                  <a:pt x="4958438" y="2850017"/>
                  <a:pt x="4948840" y="2832549"/>
                  <a:pt x="4936173" y="2812683"/>
                </a:cubicBezTo>
                <a:lnTo>
                  <a:pt x="4872570" y="2712696"/>
                </a:lnTo>
                <a:close/>
                <a:moveTo>
                  <a:pt x="4031375" y="2712696"/>
                </a:moveTo>
                <a:lnTo>
                  <a:pt x="4031375" y="2985679"/>
                </a:lnTo>
                <a:lnTo>
                  <a:pt x="4115170" y="2985679"/>
                </a:lnTo>
                <a:lnTo>
                  <a:pt x="4115170" y="2712696"/>
                </a:lnTo>
                <a:close/>
                <a:moveTo>
                  <a:pt x="3793250" y="2712696"/>
                </a:moveTo>
                <a:lnTo>
                  <a:pt x="3793250" y="2985679"/>
                </a:lnTo>
                <a:lnTo>
                  <a:pt x="3998637" y="2985679"/>
                </a:lnTo>
                <a:lnTo>
                  <a:pt x="3998637" y="2920483"/>
                </a:lnTo>
                <a:lnTo>
                  <a:pt x="3875445" y="2920483"/>
                </a:lnTo>
                <a:lnTo>
                  <a:pt x="3875445" y="2875886"/>
                </a:lnTo>
                <a:lnTo>
                  <a:pt x="3975039" y="2875886"/>
                </a:lnTo>
                <a:lnTo>
                  <a:pt x="3975039" y="2815290"/>
                </a:lnTo>
                <a:lnTo>
                  <a:pt x="3875445" y="2815290"/>
                </a:lnTo>
                <a:lnTo>
                  <a:pt x="3875445" y="2775692"/>
                </a:lnTo>
                <a:lnTo>
                  <a:pt x="3998637" y="2775692"/>
                </a:lnTo>
                <a:lnTo>
                  <a:pt x="3998637" y="2712696"/>
                </a:lnTo>
                <a:close/>
                <a:moveTo>
                  <a:pt x="3507500" y="2712696"/>
                </a:moveTo>
                <a:lnTo>
                  <a:pt x="3507500" y="2985679"/>
                </a:lnTo>
                <a:lnTo>
                  <a:pt x="3575496" y="2985679"/>
                </a:lnTo>
                <a:lnTo>
                  <a:pt x="3575496" y="2853487"/>
                </a:lnTo>
                <a:cubicBezTo>
                  <a:pt x="3575496" y="2841221"/>
                  <a:pt x="3573296" y="2826289"/>
                  <a:pt x="3568896" y="2808690"/>
                </a:cubicBezTo>
                <a:cubicBezTo>
                  <a:pt x="3578654" y="2830805"/>
                  <a:pt x="3588330" y="2849597"/>
                  <a:pt x="3597925" y="2865065"/>
                </a:cubicBezTo>
                <a:lnTo>
                  <a:pt x="3672690" y="2985679"/>
                </a:lnTo>
                <a:lnTo>
                  <a:pt x="3740885" y="2985679"/>
                </a:lnTo>
                <a:lnTo>
                  <a:pt x="3740885" y="2712696"/>
                </a:lnTo>
                <a:lnTo>
                  <a:pt x="3672690" y="2712696"/>
                </a:lnTo>
                <a:lnTo>
                  <a:pt x="3672690" y="2793491"/>
                </a:lnTo>
                <a:cubicBezTo>
                  <a:pt x="3672690" y="2817889"/>
                  <a:pt x="3674823" y="2841755"/>
                  <a:pt x="3679089" y="2865087"/>
                </a:cubicBezTo>
                <a:cubicBezTo>
                  <a:pt x="3672563" y="2850017"/>
                  <a:pt x="3662965" y="2832549"/>
                  <a:pt x="3650297" y="2812683"/>
                </a:cubicBezTo>
                <a:lnTo>
                  <a:pt x="3586695" y="2712696"/>
                </a:lnTo>
                <a:close/>
                <a:moveTo>
                  <a:pt x="3161127" y="2712696"/>
                </a:moveTo>
                <a:lnTo>
                  <a:pt x="3252971" y="2870086"/>
                </a:lnTo>
                <a:lnTo>
                  <a:pt x="3252971" y="2985679"/>
                </a:lnTo>
                <a:lnTo>
                  <a:pt x="3334366" y="2985679"/>
                </a:lnTo>
                <a:lnTo>
                  <a:pt x="3334366" y="2870086"/>
                </a:lnTo>
                <a:lnTo>
                  <a:pt x="3419811" y="2712696"/>
                </a:lnTo>
                <a:lnTo>
                  <a:pt x="3346537" y="2712696"/>
                </a:lnTo>
                <a:lnTo>
                  <a:pt x="3300668" y="2802681"/>
                </a:lnTo>
                <a:lnTo>
                  <a:pt x="3252818" y="2712696"/>
                </a:lnTo>
                <a:close/>
                <a:moveTo>
                  <a:pt x="2959826" y="2712696"/>
                </a:moveTo>
                <a:lnTo>
                  <a:pt x="2959826" y="2778092"/>
                </a:lnTo>
                <a:lnTo>
                  <a:pt x="3016423" y="2778092"/>
                </a:lnTo>
                <a:lnTo>
                  <a:pt x="3016423" y="2985679"/>
                </a:lnTo>
                <a:lnTo>
                  <a:pt x="3095818" y="2985679"/>
                </a:lnTo>
                <a:lnTo>
                  <a:pt x="3095818" y="2778092"/>
                </a:lnTo>
                <a:lnTo>
                  <a:pt x="3152415" y="2778092"/>
                </a:lnTo>
                <a:lnTo>
                  <a:pt x="3152415" y="2712696"/>
                </a:lnTo>
                <a:close/>
                <a:moveTo>
                  <a:pt x="2850275" y="2712696"/>
                </a:moveTo>
                <a:lnTo>
                  <a:pt x="2850275" y="2985679"/>
                </a:lnTo>
                <a:lnTo>
                  <a:pt x="2934070" y="2985679"/>
                </a:lnTo>
                <a:lnTo>
                  <a:pt x="2934070" y="2712696"/>
                </a:lnTo>
                <a:close/>
                <a:moveTo>
                  <a:pt x="2564525" y="2712696"/>
                </a:moveTo>
                <a:lnTo>
                  <a:pt x="2564525" y="2985679"/>
                </a:lnTo>
                <a:lnTo>
                  <a:pt x="2648320" y="2985679"/>
                </a:lnTo>
                <a:lnTo>
                  <a:pt x="2648320" y="2881286"/>
                </a:lnTo>
                <a:lnTo>
                  <a:pt x="2674743" y="2881286"/>
                </a:lnTo>
                <a:lnTo>
                  <a:pt x="2714616" y="2985679"/>
                </a:lnTo>
                <a:lnTo>
                  <a:pt x="2807510" y="2985679"/>
                </a:lnTo>
                <a:lnTo>
                  <a:pt x="2758113" y="2866687"/>
                </a:lnTo>
                <a:cubicBezTo>
                  <a:pt x="2777579" y="2857487"/>
                  <a:pt x="2790511" y="2846854"/>
                  <a:pt x="2796911" y="2834788"/>
                </a:cubicBezTo>
                <a:cubicBezTo>
                  <a:pt x="2803310" y="2822722"/>
                  <a:pt x="2806510" y="2808823"/>
                  <a:pt x="2806510" y="2793091"/>
                </a:cubicBezTo>
                <a:cubicBezTo>
                  <a:pt x="2806510" y="2768959"/>
                  <a:pt x="2797811" y="2749527"/>
                  <a:pt x="2780412" y="2734794"/>
                </a:cubicBezTo>
                <a:cubicBezTo>
                  <a:pt x="2763013" y="2720062"/>
                  <a:pt x="2738581" y="2712696"/>
                  <a:pt x="2707116" y="2712696"/>
                </a:cubicBezTo>
                <a:close/>
                <a:moveTo>
                  <a:pt x="2295025" y="2712696"/>
                </a:moveTo>
                <a:lnTo>
                  <a:pt x="2295025" y="2897885"/>
                </a:lnTo>
                <a:cubicBezTo>
                  <a:pt x="2295025" y="2930416"/>
                  <a:pt x="2305458" y="2953881"/>
                  <a:pt x="2326323" y="2968280"/>
                </a:cubicBezTo>
                <a:cubicBezTo>
                  <a:pt x="2347188" y="2982679"/>
                  <a:pt x="2374820" y="2989879"/>
                  <a:pt x="2409218" y="2989879"/>
                </a:cubicBezTo>
                <a:cubicBezTo>
                  <a:pt x="2441883" y="2989879"/>
                  <a:pt x="2468381" y="2982379"/>
                  <a:pt x="2488713" y="2967380"/>
                </a:cubicBezTo>
                <a:cubicBezTo>
                  <a:pt x="2509046" y="2952381"/>
                  <a:pt x="2519211" y="2927750"/>
                  <a:pt x="2519211" y="2893485"/>
                </a:cubicBezTo>
                <a:lnTo>
                  <a:pt x="2519211" y="2712696"/>
                </a:lnTo>
                <a:lnTo>
                  <a:pt x="2453215" y="2712696"/>
                </a:lnTo>
                <a:lnTo>
                  <a:pt x="2453215" y="2872486"/>
                </a:lnTo>
                <a:cubicBezTo>
                  <a:pt x="2453215" y="2888352"/>
                  <a:pt x="2452583" y="2899018"/>
                  <a:pt x="2451320" y="2904484"/>
                </a:cubicBezTo>
                <a:cubicBezTo>
                  <a:pt x="2450057" y="2909950"/>
                  <a:pt x="2446201" y="2914850"/>
                  <a:pt x="2439752" y="2919183"/>
                </a:cubicBezTo>
                <a:cubicBezTo>
                  <a:pt x="2433304" y="2923516"/>
                  <a:pt x="2425028" y="2925683"/>
                  <a:pt x="2414924" y="2925683"/>
                </a:cubicBezTo>
                <a:cubicBezTo>
                  <a:pt x="2402822" y="2925683"/>
                  <a:pt x="2394013" y="2922683"/>
                  <a:pt x="2388496" y="2916684"/>
                </a:cubicBezTo>
                <a:cubicBezTo>
                  <a:pt x="2382979" y="2910684"/>
                  <a:pt x="2380220" y="2901151"/>
                  <a:pt x="2380220" y="2888085"/>
                </a:cubicBezTo>
                <a:lnTo>
                  <a:pt x="2380220" y="2712696"/>
                </a:lnTo>
                <a:close/>
                <a:moveTo>
                  <a:pt x="1802525" y="2712696"/>
                </a:moveTo>
                <a:lnTo>
                  <a:pt x="1802525" y="2985679"/>
                </a:lnTo>
                <a:lnTo>
                  <a:pt x="2007913" y="2985679"/>
                </a:lnTo>
                <a:lnTo>
                  <a:pt x="2007913" y="2920483"/>
                </a:lnTo>
                <a:lnTo>
                  <a:pt x="1884720" y="2920483"/>
                </a:lnTo>
                <a:lnTo>
                  <a:pt x="1884720" y="2875886"/>
                </a:lnTo>
                <a:lnTo>
                  <a:pt x="1984314" y="2875886"/>
                </a:lnTo>
                <a:lnTo>
                  <a:pt x="1984314" y="2815290"/>
                </a:lnTo>
                <a:lnTo>
                  <a:pt x="1884720" y="2815290"/>
                </a:lnTo>
                <a:lnTo>
                  <a:pt x="1884720" y="2775692"/>
                </a:lnTo>
                <a:lnTo>
                  <a:pt x="2007913" y="2775692"/>
                </a:lnTo>
                <a:lnTo>
                  <a:pt x="2007913" y="2712696"/>
                </a:lnTo>
                <a:close/>
                <a:moveTo>
                  <a:pt x="1269125" y="2712696"/>
                </a:moveTo>
                <a:lnTo>
                  <a:pt x="1269125" y="2985679"/>
                </a:lnTo>
                <a:lnTo>
                  <a:pt x="1352920" y="2985679"/>
                </a:lnTo>
                <a:lnTo>
                  <a:pt x="1352920" y="2881286"/>
                </a:lnTo>
                <a:lnTo>
                  <a:pt x="1379344" y="2881286"/>
                </a:lnTo>
                <a:lnTo>
                  <a:pt x="1419216" y="2985679"/>
                </a:lnTo>
                <a:lnTo>
                  <a:pt x="1512111" y="2985679"/>
                </a:lnTo>
                <a:lnTo>
                  <a:pt x="1462714" y="2866687"/>
                </a:lnTo>
                <a:cubicBezTo>
                  <a:pt x="1482179" y="2857487"/>
                  <a:pt x="1495111" y="2846854"/>
                  <a:pt x="1501511" y="2834788"/>
                </a:cubicBezTo>
                <a:cubicBezTo>
                  <a:pt x="1507911" y="2822722"/>
                  <a:pt x="1511110" y="2808823"/>
                  <a:pt x="1511110" y="2793091"/>
                </a:cubicBezTo>
                <a:cubicBezTo>
                  <a:pt x="1511110" y="2768959"/>
                  <a:pt x="1502411" y="2749527"/>
                  <a:pt x="1485012" y="2734794"/>
                </a:cubicBezTo>
                <a:cubicBezTo>
                  <a:pt x="1467613" y="2720062"/>
                  <a:pt x="1443181" y="2712696"/>
                  <a:pt x="1411717" y="2712696"/>
                </a:cubicBezTo>
                <a:close/>
                <a:moveTo>
                  <a:pt x="1031000" y="2712696"/>
                </a:moveTo>
                <a:lnTo>
                  <a:pt x="1031000" y="2985679"/>
                </a:lnTo>
                <a:lnTo>
                  <a:pt x="1236388" y="2985679"/>
                </a:lnTo>
                <a:lnTo>
                  <a:pt x="1236388" y="2920483"/>
                </a:lnTo>
                <a:lnTo>
                  <a:pt x="1113195" y="2920483"/>
                </a:lnTo>
                <a:lnTo>
                  <a:pt x="1113195" y="2875886"/>
                </a:lnTo>
                <a:lnTo>
                  <a:pt x="1212789" y="2875886"/>
                </a:lnTo>
                <a:lnTo>
                  <a:pt x="1212789" y="2815290"/>
                </a:lnTo>
                <a:lnTo>
                  <a:pt x="1113195" y="2815290"/>
                </a:lnTo>
                <a:lnTo>
                  <a:pt x="1113195" y="2775692"/>
                </a:lnTo>
                <a:lnTo>
                  <a:pt x="1236388" y="2775692"/>
                </a:lnTo>
                <a:lnTo>
                  <a:pt x="1236388" y="2712696"/>
                </a:lnTo>
                <a:close/>
                <a:moveTo>
                  <a:pt x="764300" y="2712696"/>
                </a:moveTo>
                <a:lnTo>
                  <a:pt x="764300" y="2985679"/>
                </a:lnTo>
                <a:lnTo>
                  <a:pt x="894292" y="2985679"/>
                </a:lnTo>
                <a:cubicBezTo>
                  <a:pt x="935090" y="2985679"/>
                  <a:pt x="961721" y="2977713"/>
                  <a:pt x="974187" y="2961781"/>
                </a:cubicBezTo>
                <a:cubicBezTo>
                  <a:pt x="986653" y="2945848"/>
                  <a:pt x="992886" y="2927750"/>
                  <a:pt x="992886" y="2907484"/>
                </a:cubicBezTo>
                <a:cubicBezTo>
                  <a:pt x="992886" y="2873619"/>
                  <a:pt x="975221" y="2852421"/>
                  <a:pt x="939889" y="2843888"/>
                </a:cubicBezTo>
                <a:cubicBezTo>
                  <a:pt x="955088" y="2839755"/>
                  <a:pt x="966521" y="2832189"/>
                  <a:pt x="974187" y="2821189"/>
                </a:cubicBezTo>
                <a:cubicBezTo>
                  <a:pt x="981854" y="2810190"/>
                  <a:pt x="985687" y="2797891"/>
                  <a:pt x="985687" y="2784291"/>
                </a:cubicBezTo>
                <a:cubicBezTo>
                  <a:pt x="985687" y="2765626"/>
                  <a:pt x="979087" y="2749027"/>
                  <a:pt x="965888" y="2734495"/>
                </a:cubicBezTo>
                <a:cubicBezTo>
                  <a:pt x="952689" y="2719962"/>
                  <a:pt x="931690" y="2712696"/>
                  <a:pt x="902892" y="2712696"/>
                </a:cubicBezTo>
                <a:close/>
                <a:moveTo>
                  <a:pt x="494127" y="2712696"/>
                </a:moveTo>
                <a:lnTo>
                  <a:pt x="585972" y="2870086"/>
                </a:lnTo>
                <a:lnTo>
                  <a:pt x="585972" y="2985679"/>
                </a:lnTo>
                <a:lnTo>
                  <a:pt x="667367" y="2985679"/>
                </a:lnTo>
                <a:lnTo>
                  <a:pt x="667367" y="2870086"/>
                </a:lnTo>
                <a:lnTo>
                  <a:pt x="752811" y="2712696"/>
                </a:lnTo>
                <a:lnTo>
                  <a:pt x="679538" y="2712696"/>
                </a:lnTo>
                <a:lnTo>
                  <a:pt x="633669" y="2802681"/>
                </a:lnTo>
                <a:lnTo>
                  <a:pt x="585818" y="2712696"/>
                </a:lnTo>
                <a:close/>
                <a:moveTo>
                  <a:pt x="4626418" y="2708496"/>
                </a:moveTo>
                <a:cubicBezTo>
                  <a:pt x="4585354" y="2708496"/>
                  <a:pt x="4553256" y="2721795"/>
                  <a:pt x="4530123" y="2748394"/>
                </a:cubicBezTo>
                <a:cubicBezTo>
                  <a:pt x="4506991" y="2774992"/>
                  <a:pt x="4495426" y="2808690"/>
                  <a:pt x="4495426" y="2849487"/>
                </a:cubicBezTo>
                <a:cubicBezTo>
                  <a:pt x="4495426" y="2892152"/>
                  <a:pt x="4507525" y="2926216"/>
                  <a:pt x="4531723" y="2951681"/>
                </a:cubicBezTo>
                <a:cubicBezTo>
                  <a:pt x="4555922" y="2977146"/>
                  <a:pt x="4587220" y="2989879"/>
                  <a:pt x="4625618" y="2989879"/>
                </a:cubicBezTo>
                <a:cubicBezTo>
                  <a:pt x="4663749" y="2989879"/>
                  <a:pt x="4694880" y="2976813"/>
                  <a:pt x="4719012" y="2950681"/>
                </a:cubicBezTo>
                <a:cubicBezTo>
                  <a:pt x="4743144" y="2924550"/>
                  <a:pt x="4755210" y="2889818"/>
                  <a:pt x="4755210" y="2846488"/>
                </a:cubicBezTo>
                <a:cubicBezTo>
                  <a:pt x="4755210" y="2804624"/>
                  <a:pt x="4743244" y="2771159"/>
                  <a:pt x="4719312" y="2746094"/>
                </a:cubicBezTo>
                <a:cubicBezTo>
                  <a:pt x="4695380" y="2721029"/>
                  <a:pt x="4664415" y="2708496"/>
                  <a:pt x="4626418" y="2708496"/>
                </a:cubicBezTo>
                <a:close/>
                <a:moveTo>
                  <a:pt x="4361043" y="2708496"/>
                </a:moveTo>
                <a:cubicBezTo>
                  <a:pt x="4322378" y="2708496"/>
                  <a:pt x="4292247" y="2721629"/>
                  <a:pt x="4270648" y="2747894"/>
                </a:cubicBezTo>
                <a:cubicBezTo>
                  <a:pt x="4249050" y="2774159"/>
                  <a:pt x="4238250" y="2808690"/>
                  <a:pt x="4238250" y="2851487"/>
                </a:cubicBezTo>
                <a:cubicBezTo>
                  <a:pt x="4238250" y="2894685"/>
                  <a:pt x="4249650" y="2928549"/>
                  <a:pt x="4272448" y="2953081"/>
                </a:cubicBezTo>
                <a:cubicBezTo>
                  <a:pt x="4295247" y="2977613"/>
                  <a:pt x="4325178" y="2989879"/>
                  <a:pt x="4362243" y="2989879"/>
                </a:cubicBezTo>
                <a:cubicBezTo>
                  <a:pt x="4393041" y="2989879"/>
                  <a:pt x="4419006" y="2980946"/>
                  <a:pt x="4440138" y="2963081"/>
                </a:cubicBezTo>
                <a:cubicBezTo>
                  <a:pt x="4461270" y="2945215"/>
                  <a:pt x="4473636" y="2919550"/>
                  <a:pt x="4477236" y="2886085"/>
                </a:cubicBezTo>
                <a:lnTo>
                  <a:pt x="4400641" y="2881486"/>
                </a:lnTo>
                <a:cubicBezTo>
                  <a:pt x="4397974" y="2911617"/>
                  <a:pt x="4385575" y="2926683"/>
                  <a:pt x="4363443" y="2926683"/>
                </a:cubicBezTo>
                <a:cubicBezTo>
                  <a:pt x="4351044" y="2926683"/>
                  <a:pt x="4341411" y="2921350"/>
                  <a:pt x="4334545" y="2910684"/>
                </a:cubicBezTo>
                <a:cubicBezTo>
                  <a:pt x="4327678" y="2900018"/>
                  <a:pt x="4324245" y="2879819"/>
                  <a:pt x="4324245" y="2850087"/>
                </a:cubicBezTo>
                <a:cubicBezTo>
                  <a:pt x="4324245" y="2797024"/>
                  <a:pt x="4337444" y="2770493"/>
                  <a:pt x="4363843" y="2770493"/>
                </a:cubicBezTo>
                <a:cubicBezTo>
                  <a:pt x="4373309" y="2770493"/>
                  <a:pt x="4381542" y="2774559"/>
                  <a:pt x="4388541" y="2782692"/>
                </a:cubicBezTo>
                <a:cubicBezTo>
                  <a:pt x="4395541" y="2790824"/>
                  <a:pt x="4399041" y="2804024"/>
                  <a:pt x="4399041" y="2822289"/>
                </a:cubicBezTo>
                <a:lnTo>
                  <a:pt x="4477236" y="2818089"/>
                </a:lnTo>
                <a:cubicBezTo>
                  <a:pt x="4474703" y="2785025"/>
                  <a:pt x="4463737" y="2758493"/>
                  <a:pt x="4444338" y="2738494"/>
                </a:cubicBezTo>
                <a:cubicBezTo>
                  <a:pt x="4424939" y="2718496"/>
                  <a:pt x="4397174" y="2708496"/>
                  <a:pt x="4361043" y="2708496"/>
                </a:cubicBezTo>
                <a:close/>
                <a:moveTo>
                  <a:pt x="2151243" y="2708496"/>
                </a:moveTo>
                <a:cubicBezTo>
                  <a:pt x="2112579" y="2708496"/>
                  <a:pt x="2082448" y="2721629"/>
                  <a:pt x="2060849" y="2747894"/>
                </a:cubicBezTo>
                <a:cubicBezTo>
                  <a:pt x="2039250" y="2774159"/>
                  <a:pt x="2028451" y="2808690"/>
                  <a:pt x="2028451" y="2851487"/>
                </a:cubicBezTo>
                <a:cubicBezTo>
                  <a:pt x="2028451" y="2894685"/>
                  <a:pt x="2039850" y="2928549"/>
                  <a:pt x="2062649" y="2953081"/>
                </a:cubicBezTo>
                <a:cubicBezTo>
                  <a:pt x="2085448" y="2977613"/>
                  <a:pt x="2115379" y="2989879"/>
                  <a:pt x="2152443" y="2989879"/>
                </a:cubicBezTo>
                <a:cubicBezTo>
                  <a:pt x="2183241" y="2989879"/>
                  <a:pt x="2209206" y="2980946"/>
                  <a:pt x="2230338" y="2963081"/>
                </a:cubicBezTo>
                <a:cubicBezTo>
                  <a:pt x="2251470" y="2945215"/>
                  <a:pt x="2263837" y="2919550"/>
                  <a:pt x="2267436" y="2886085"/>
                </a:cubicBezTo>
                <a:lnTo>
                  <a:pt x="2190841" y="2881486"/>
                </a:lnTo>
                <a:cubicBezTo>
                  <a:pt x="2188174" y="2911617"/>
                  <a:pt x="2175775" y="2926683"/>
                  <a:pt x="2153643" y="2926683"/>
                </a:cubicBezTo>
                <a:cubicBezTo>
                  <a:pt x="2141244" y="2926683"/>
                  <a:pt x="2131611" y="2921350"/>
                  <a:pt x="2124745" y="2910684"/>
                </a:cubicBezTo>
                <a:cubicBezTo>
                  <a:pt x="2117878" y="2900018"/>
                  <a:pt x="2114445" y="2879819"/>
                  <a:pt x="2114445" y="2850087"/>
                </a:cubicBezTo>
                <a:cubicBezTo>
                  <a:pt x="2114445" y="2797024"/>
                  <a:pt x="2127645" y="2770493"/>
                  <a:pt x="2154043" y="2770493"/>
                </a:cubicBezTo>
                <a:cubicBezTo>
                  <a:pt x="2163509" y="2770493"/>
                  <a:pt x="2171742" y="2774559"/>
                  <a:pt x="2178742" y="2782692"/>
                </a:cubicBezTo>
                <a:cubicBezTo>
                  <a:pt x="2185741" y="2790824"/>
                  <a:pt x="2189241" y="2804024"/>
                  <a:pt x="2189241" y="2822289"/>
                </a:cubicBezTo>
                <a:lnTo>
                  <a:pt x="2267436" y="2818089"/>
                </a:lnTo>
                <a:cubicBezTo>
                  <a:pt x="2264903" y="2785025"/>
                  <a:pt x="2253937" y="2758493"/>
                  <a:pt x="2234538" y="2738494"/>
                </a:cubicBezTo>
                <a:cubicBezTo>
                  <a:pt x="2215139" y="2718496"/>
                  <a:pt x="2187374" y="2708496"/>
                  <a:pt x="2151243" y="2708496"/>
                </a:cubicBezTo>
                <a:close/>
                <a:moveTo>
                  <a:pt x="1654069" y="2708496"/>
                </a:moveTo>
                <a:cubicBezTo>
                  <a:pt x="1617405" y="2708496"/>
                  <a:pt x="1589306" y="2717032"/>
                  <a:pt x="1569774" y="2734103"/>
                </a:cubicBezTo>
                <a:cubicBezTo>
                  <a:pt x="1550242" y="2751173"/>
                  <a:pt x="1540476" y="2772578"/>
                  <a:pt x="1540476" y="2798316"/>
                </a:cubicBezTo>
                <a:cubicBezTo>
                  <a:pt x="1540476" y="2818321"/>
                  <a:pt x="1547273" y="2835725"/>
                  <a:pt x="1560869" y="2850528"/>
                </a:cubicBezTo>
                <a:cubicBezTo>
                  <a:pt x="1574464" y="2865331"/>
                  <a:pt x="1605196" y="2877320"/>
                  <a:pt x="1653067" y="2886495"/>
                </a:cubicBezTo>
                <a:cubicBezTo>
                  <a:pt x="1665601" y="2889021"/>
                  <a:pt x="1674301" y="2891918"/>
                  <a:pt x="1679168" y="2895185"/>
                </a:cubicBezTo>
                <a:cubicBezTo>
                  <a:pt x="1684034" y="2898451"/>
                  <a:pt x="1686467" y="2903018"/>
                  <a:pt x="1686467" y="2908884"/>
                </a:cubicBezTo>
                <a:cubicBezTo>
                  <a:pt x="1686467" y="2920083"/>
                  <a:pt x="1675934" y="2925683"/>
                  <a:pt x="1654869" y="2925683"/>
                </a:cubicBezTo>
                <a:cubicBezTo>
                  <a:pt x="1627804" y="2925683"/>
                  <a:pt x="1611005" y="2914684"/>
                  <a:pt x="1604472" y="2892685"/>
                </a:cubicBezTo>
                <a:lnTo>
                  <a:pt x="1526677" y="2906684"/>
                </a:lnTo>
                <a:cubicBezTo>
                  <a:pt x="1542276" y="2962147"/>
                  <a:pt x="1583340" y="2989879"/>
                  <a:pt x="1649869" y="2989879"/>
                </a:cubicBezTo>
                <a:cubicBezTo>
                  <a:pt x="1686268" y="2989879"/>
                  <a:pt x="1715665" y="2981307"/>
                  <a:pt x="1738064" y="2964163"/>
                </a:cubicBezTo>
                <a:cubicBezTo>
                  <a:pt x="1760463" y="2947020"/>
                  <a:pt x="1771662" y="2924639"/>
                  <a:pt x="1771662" y="2897022"/>
                </a:cubicBezTo>
                <a:cubicBezTo>
                  <a:pt x="1771662" y="2879544"/>
                  <a:pt x="1767066" y="2864368"/>
                  <a:pt x="1757874" y="2851494"/>
                </a:cubicBezTo>
                <a:cubicBezTo>
                  <a:pt x="1748682" y="2838619"/>
                  <a:pt x="1737218" y="2829525"/>
                  <a:pt x="1723482" y="2824211"/>
                </a:cubicBezTo>
                <a:cubicBezTo>
                  <a:pt x="1709747" y="2818897"/>
                  <a:pt x="1686543" y="2812786"/>
                  <a:pt x="1653872" y="2805878"/>
                </a:cubicBezTo>
                <a:cubicBezTo>
                  <a:pt x="1642004" y="2803353"/>
                  <a:pt x="1634004" y="2800691"/>
                  <a:pt x="1629871" y="2797891"/>
                </a:cubicBezTo>
                <a:cubicBezTo>
                  <a:pt x="1625738" y="2795091"/>
                  <a:pt x="1623671" y="2791158"/>
                  <a:pt x="1623671" y="2786091"/>
                </a:cubicBezTo>
                <a:cubicBezTo>
                  <a:pt x="1623671" y="2774759"/>
                  <a:pt x="1632804" y="2769092"/>
                  <a:pt x="1651070" y="2769092"/>
                </a:cubicBezTo>
                <a:cubicBezTo>
                  <a:pt x="1673068" y="2769092"/>
                  <a:pt x="1687667" y="2778225"/>
                  <a:pt x="1694867" y="2796491"/>
                </a:cubicBezTo>
                <a:lnTo>
                  <a:pt x="1764263" y="2775492"/>
                </a:lnTo>
                <a:cubicBezTo>
                  <a:pt x="1746397" y="2730828"/>
                  <a:pt x="1709666" y="2708496"/>
                  <a:pt x="1654069" y="2708496"/>
                </a:cubicBezTo>
                <a:close/>
                <a:moveTo>
                  <a:pt x="379593" y="2708496"/>
                </a:moveTo>
                <a:cubicBezTo>
                  <a:pt x="340929" y="2708496"/>
                  <a:pt x="310798" y="2721629"/>
                  <a:pt x="289199" y="2747894"/>
                </a:cubicBezTo>
                <a:cubicBezTo>
                  <a:pt x="267600" y="2774159"/>
                  <a:pt x="256801" y="2808690"/>
                  <a:pt x="256801" y="2851487"/>
                </a:cubicBezTo>
                <a:cubicBezTo>
                  <a:pt x="256801" y="2894685"/>
                  <a:pt x="268200" y="2928549"/>
                  <a:pt x="290999" y="2953081"/>
                </a:cubicBezTo>
                <a:cubicBezTo>
                  <a:pt x="313797" y="2977613"/>
                  <a:pt x="343729" y="2989879"/>
                  <a:pt x="380793" y="2989879"/>
                </a:cubicBezTo>
                <a:cubicBezTo>
                  <a:pt x="411591" y="2989879"/>
                  <a:pt x="437557" y="2980946"/>
                  <a:pt x="458689" y="2963081"/>
                </a:cubicBezTo>
                <a:cubicBezTo>
                  <a:pt x="479821" y="2945215"/>
                  <a:pt x="492186" y="2919550"/>
                  <a:pt x="495786" y="2886085"/>
                </a:cubicBezTo>
                <a:lnTo>
                  <a:pt x="419191" y="2881486"/>
                </a:lnTo>
                <a:cubicBezTo>
                  <a:pt x="416525" y="2911617"/>
                  <a:pt x="404125" y="2926683"/>
                  <a:pt x="381993" y="2926683"/>
                </a:cubicBezTo>
                <a:cubicBezTo>
                  <a:pt x="369594" y="2926683"/>
                  <a:pt x="359961" y="2921350"/>
                  <a:pt x="353095" y="2910684"/>
                </a:cubicBezTo>
                <a:cubicBezTo>
                  <a:pt x="346229" y="2900018"/>
                  <a:pt x="342796" y="2879819"/>
                  <a:pt x="342796" y="2850087"/>
                </a:cubicBezTo>
                <a:cubicBezTo>
                  <a:pt x="342796" y="2797024"/>
                  <a:pt x="355995" y="2770493"/>
                  <a:pt x="382393" y="2770493"/>
                </a:cubicBezTo>
                <a:cubicBezTo>
                  <a:pt x="391859" y="2770493"/>
                  <a:pt x="400092" y="2774559"/>
                  <a:pt x="407092" y="2782692"/>
                </a:cubicBezTo>
                <a:cubicBezTo>
                  <a:pt x="414091" y="2790824"/>
                  <a:pt x="417591" y="2804024"/>
                  <a:pt x="417591" y="2822289"/>
                </a:cubicBezTo>
                <a:lnTo>
                  <a:pt x="495786" y="2818089"/>
                </a:lnTo>
                <a:cubicBezTo>
                  <a:pt x="493253" y="2785025"/>
                  <a:pt x="482287" y="2758493"/>
                  <a:pt x="462888" y="2738494"/>
                </a:cubicBezTo>
                <a:cubicBezTo>
                  <a:pt x="443489" y="2718496"/>
                  <a:pt x="415725" y="2708496"/>
                  <a:pt x="379593" y="2708496"/>
                </a:cubicBezTo>
                <a:close/>
                <a:moveTo>
                  <a:pt x="4224919" y="2297797"/>
                </a:moveTo>
                <a:lnTo>
                  <a:pt x="4247005" y="2376986"/>
                </a:lnTo>
                <a:lnTo>
                  <a:pt x="4202839" y="2376986"/>
                </a:lnTo>
                <a:close/>
                <a:moveTo>
                  <a:pt x="2929519" y="2297797"/>
                </a:moveTo>
                <a:lnTo>
                  <a:pt x="2951605" y="2376986"/>
                </a:lnTo>
                <a:lnTo>
                  <a:pt x="2907439" y="2376986"/>
                </a:lnTo>
                <a:close/>
                <a:moveTo>
                  <a:pt x="2148469" y="2297797"/>
                </a:moveTo>
                <a:lnTo>
                  <a:pt x="2170555" y="2376986"/>
                </a:lnTo>
                <a:lnTo>
                  <a:pt x="2126389" y="2376986"/>
                </a:lnTo>
                <a:close/>
                <a:moveTo>
                  <a:pt x="1124320" y="2279792"/>
                </a:moveTo>
                <a:lnTo>
                  <a:pt x="1155118" y="2279792"/>
                </a:lnTo>
                <a:cubicBezTo>
                  <a:pt x="1177917" y="2279792"/>
                  <a:pt x="1189316" y="2288325"/>
                  <a:pt x="1189316" y="2305390"/>
                </a:cubicBezTo>
                <a:cubicBezTo>
                  <a:pt x="1189316" y="2323523"/>
                  <a:pt x="1176984" y="2332589"/>
                  <a:pt x="1152318" y="2332589"/>
                </a:cubicBezTo>
                <a:lnTo>
                  <a:pt x="1124320" y="2332589"/>
                </a:lnTo>
                <a:close/>
                <a:moveTo>
                  <a:pt x="3257920" y="2279392"/>
                </a:moveTo>
                <a:lnTo>
                  <a:pt x="3279718" y="2279392"/>
                </a:lnTo>
                <a:cubicBezTo>
                  <a:pt x="3295717" y="2279392"/>
                  <a:pt x="3307950" y="2286592"/>
                  <a:pt x="3316416" y="2300991"/>
                </a:cubicBezTo>
                <a:cubicBezTo>
                  <a:pt x="3324882" y="2315390"/>
                  <a:pt x="3329115" y="2332522"/>
                  <a:pt x="3329115" y="2352388"/>
                </a:cubicBezTo>
                <a:cubicBezTo>
                  <a:pt x="3329115" y="2375586"/>
                  <a:pt x="3324349" y="2393918"/>
                  <a:pt x="3314816" y="2407384"/>
                </a:cubicBezTo>
                <a:cubicBezTo>
                  <a:pt x="3305283" y="2420850"/>
                  <a:pt x="3293584" y="2427583"/>
                  <a:pt x="3279718" y="2427583"/>
                </a:cubicBezTo>
                <a:lnTo>
                  <a:pt x="3257920" y="2427583"/>
                </a:lnTo>
                <a:close/>
                <a:moveTo>
                  <a:pt x="1676770" y="2275392"/>
                </a:moveTo>
                <a:lnTo>
                  <a:pt x="1715368" y="2275392"/>
                </a:lnTo>
                <a:cubicBezTo>
                  <a:pt x="1736833" y="2275392"/>
                  <a:pt x="1747566" y="2284125"/>
                  <a:pt x="1747566" y="2301591"/>
                </a:cubicBezTo>
                <a:cubicBezTo>
                  <a:pt x="1747566" y="2310123"/>
                  <a:pt x="1744366" y="2316590"/>
                  <a:pt x="1737967" y="2320989"/>
                </a:cubicBezTo>
                <a:cubicBezTo>
                  <a:pt x="1731567" y="2325389"/>
                  <a:pt x="1723101" y="2327589"/>
                  <a:pt x="1712568" y="2327589"/>
                </a:cubicBezTo>
                <a:lnTo>
                  <a:pt x="1676770" y="2327589"/>
                </a:lnTo>
                <a:close/>
                <a:moveTo>
                  <a:pt x="1426418" y="2275192"/>
                </a:moveTo>
                <a:cubicBezTo>
                  <a:pt x="1451883" y="2275192"/>
                  <a:pt x="1464616" y="2298924"/>
                  <a:pt x="1464616" y="2346388"/>
                </a:cubicBezTo>
                <a:cubicBezTo>
                  <a:pt x="1464616" y="2379186"/>
                  <a:pt x="1461516" y="2401751"/>
                  <a:pt x="1455316" y="2414084"/>
                </a:cubicBezTo>
                <a:cubicBezTo>
                  <a:pt x="1449117" y="2426417"/>
                  <a:pt x="1438950" y="2432583"/>
                  <a:pt x="1424818" y="2432583"/>
                </a:cubicBezTo>
                <a:cubicBezTo>
                  <a:pt x="1398420" y="2432583"/>
                  <a:pt x="1385220" y="2407184"/>
                  <a:pt x="1385220" y="2356387"/>
                </a:cubicBezTo>
                <a:cubicBezTo>
                  <a:pt x="1385220" y="2302257"/>
                  <a:pt x="1398953" y="2275192"/>
                  <a:pt x="1426418" y="2275192"/>
                </a:cubicBezTo>
                <a:close/>
                <a:moveTo>
                  <a:pt x="4188449" y="2217396"/>
                </a:moveTo>
                <a:lnTo>
                  <a:pt x="4104176" y="2490379"/>
                </a:lnTo>
                <a:lnTo>
                  <a:pt x="4172203" y="2490379"/>
                </a:lnTo>
                <a:lnTo>
                  <a:pt x="4188593" y="2436582"/>
                </a:lnTo>
                <a:lnTo>
                  <a:pt x="4261723" y="2436582"/>
                </a:lnTo>
                <a:lnTo>
                  <a:pt x="4277150" y="2490379"/>
                </a:lnTo>
                <a:lnTo>
                  <a:pt x="4362660" y="2490379"/>
                </a:lnTo>
                <a:lnTo>
                  <a:pt x="4277044" y="2217396"/>
                </a:lnTo>
                <a:close/>
                <a:moveTo>
                  <a:pt x="3907550" y="2217396"/>
                </a:moveTo>
                <a:lnTo>
                  <a:pt x="3907550" y="2490379"/>
                </a:lnTo>
                <a:lnTo>
                  <a:pt x="4098938" y="2490379"/>
                </a:lnTo>
                <a:lnTo>
                  <a:pt x="4098938" y="2423383"/>
                </a:lnTo>
                <a:lnTo>
                  <a:pt x="3991345" y="2423383"/>
                </a:lnTo>
                <a:lnTo>
                  <a:pt x="3991345" y="2217396"/>
                </a:lnTo>
                <a:close/>
                <a:moveTo>
                  <a:pt x="3688475" y="2217396"/>
                </a:moveTo>
                <a:lnTo>
                  <a:pt x="3688475" y="2490379"/>
                </a:lnTo>
                <a:lnTo>
                  <a:pt x="3879863" y="2490379"/>
                </a:lnTo>
                <a:lnTo>
                  <a:pt x="3879863" y="2423383"/>
                </a:lnTo>
                <a:lnTo>
                  <a:pt x="3772270" y="2423383"/>
                </a:lnTo>
                <a:lnTo>
                  <a:pt x="3772270" y="2217396"/>
                </a:lnTo>
                <a:close/>
                <a:moveTo>
                  <a:pt x="3450350" y="2217396"/>
                </a:moveTo>
                <a:lnTo>
                  <a:pt x="3450350" y="2490379"/>
                </a:lnTo>
                <a:lnTo>
                  <a:pt x="3655737" y="2490379"/>
                </a:lnTo>
                <a:lnTo>
                  <a:pt x="3655737" y="2425183"/>
                </a:lnTo>
                <a:lnTo>
                  <a:pt x="3532545" y="2425183"/>
                </a:lnTo>
                <a:lnTo>
                  <a:pt x="3532545" y="2380586"/>
                </a:lnTo>
                <a:lnTo>
                  <a:pt x="3632139" y="2380586"/>
                </a:lnTo>
                <a:lnTo>
                  <a:pt x="3632139" y="2319990"/>
                </a:lnTo>
                <a:lnTo>
                  <a:pt x="3532545" y="2319990"/>
                </a:lnTo>
                <a:lnTo>
                  <a:pt x="3532545" y="2280392"/>
                </a:lnTo>
                <a:lnTo>
                  <a:pt x="3655737" y="2280392"/>
                </a:lnTo>
                <a:lnTo>
                  <a:pt x="3655737" y="2217396"/>
                </a:lnTo>
                <a:close/>
                <a:moveTo>
                  <a:pt x="3174125" y="2217396"/>
                </a:moveTo>
                <a:lnTo>
                  <a:pt x="3174125" y="2490379"/>
                </a:lnTo>
                <a:lnTo>
                  <a:pt x="3284918" y="2490379"/>
                </a:lnTo>
                <a:cubicBezTo>
                  <a:pt x="3323982" y="2490379"/>
                  <a:pt x="3355747" y="2477613"/>
                  <a:pt x="3380212" y="2452081"/>
                </a:cubicBezTo>
                <a:cubicBezTo>
                  <a:pt x="3404677" y="2426550"/>
                  <a:pt x="3416910" y="2393385"/>
                  <a:pt x="3416910" y="2352588"/>
                </a:cubicBezTo>
                <a:cubicBezTo>
                  <a:pt x="3416910" y="2316857"/>
                  <a:pt x="3405511" y="2285392"/>
                  <a:pt x="3382712" y="2258194"/>
                </a:cubicBezTo>
                <a:cubicBezTo>
                  <a:pt x="3359913" y="2230995"/>
                  <a:pt x="3325582" y="2217396"/>
                  <a:pt x="3279718" y="2217396"/>
                </a:cubicBezTo>
                <a:close/>
                <a:moveTo>
                  <a:pt x="2893049" y="2217396"/>
                </a:moveTo>
                <a:lnTo>
                  <a:pt x="2808776" y="2490379"/>
                </a:lnTo>
                <a:lnTo>
                  <a:pt x="2876803" y="2490379"/>
                </a:lnTo>
                <a:lnTo>
                  <a:pt x="2893193" y="2436582"/>
                </a:lnTo>
                <a:lnTo>
                  <a:pt x="2966323" y="2436582"/>
                </a:lnTo>
                <a:lnTo>
                  <a:pt x="2981750" y="2490379"/>
                </a:lnTo>
                <a:lnTo>
                  <a:pt x="3067261" y="2490379"/>
                </a:lnTo>
                <a:lnTo>
                  <a:pt x="2981644" y="2217396"/>
                </a:lnTo>
                <a:close/>
                <a:moveTo>
                  <a:pt x="2585300" y="2217396"/>
                </a:moveTo>
                <a:lnTo>
                  <a:pt x="2585300" y="2280592"/>
                </a:lnTo>
                <a:lnTo>
                  <a:pt x="2697069" y="2280592"/>
                </a:lnTo>
                <a:lnTo>
                  <a:pt x="2576101" y="2438183"/>
                </a:lnTo>
                <a:lnTo>
                  <a:pt x="2576101" y="2490379"/>
                </a:lnTo>
                <a:lnTo>
                  <a:pt x="2803287" y="2490379"/>
                </a:lnTo>
                <a:lnTo>
                  <a:pt x="2803287" y="2425983"/>
                </a:lnTo>
                <a:lnTo>
                  <a:pt x="2682032" y="2425983"/>
                </a:lnTo>
                <a:lnTo>
                  <a:pt x="2799487" y="2270393"/>
                </a:lnTo>
                <a:lnTo>
                  <a:pt x="2799487" y="2217396"/>
                </a:lnTo>
                <a:close/>
                <a:moveTo>
                  <a:pt x="2307350" y="2217396"/>
                </a:moveTo>
                <a:lnTo>
                  <a:pt x="2307350" y="2490379"/>
                </a:lnTo>
                <a:lnTo>
                  <a:pt x="2375346" y="2490379"/>
                </a:lnTo>
                <a:lnTo>
                  <a:pt x="2375346" y="2358187"/>
                </a:lnTo>
                <a:cubicBezTo>
                  <a:pt x="2375346" y="2345921"/>
                  <a:pt x="2373146" y="2330989"/>
                  <a:pt x="2368746" y="2313390"/>
                </a:cubicBezTo>
                <a:cubicBezTo>
                  <a:pt x="2378504" y="2335505"/>
                  <a:pt x="2388180" y="2354297"/>
                  <a:pt x="2397776" y="2369765"/>
                </a:cubicBezTo>
                <a:lnTo>
                  <a:pt x="2472540" y="2490379"/>
                </a:lnTo>
                <a:lnTo>
                  <a:pt x="2540736" y="2490379"/>
                </a:lnTo>
                <a:lnTo>
                  <a:pt x="2540736" y="2217396"/>
                </a:lnTo>
                <a:lnTo>
                  <a:pt x="2472540" y="2217396"/>
                </a:lnTo>
                <a:lnTo>
                  <a:pt x="2472540" y="2298191"/>
                </a:lnTo>
                <a:cubicBezTo>
                  <a:pt x="2472540" y="2322589"/>
                  <a:pt x="2474673" y="2346455"/>
                  <a:pt x="2478939" y="2369787"/>
                </a:cubicBezTo>
                <a:cubicBezTo>
                  <a:pt x="2472412" y="2354717"/>
                  <a:pt x="2462815" y="2337249"/>
                  <a:pt x="2450148" y="2317384"/>
                </a:cubicBezTo>
                <a:lnTo>
                  <a:pt x="2386545" y="2217396"/>
                </a:lnTo>
                <a:close/>
                <a:moveTo>
                  <a:pt x="2111999" y="2217396"/>
                </a:moveTo>
                <a:lnTo>
                  <a:pt x="2027727" y="2490379"/>
                </a:lnTo>
                <a:lnTo>
                  <a:pt x="2095754" y="2490379"/>
                </a:lnTo>
                <a:lnTo>
                  <a:pt x="2112143" y="2436582"/>
                </a:lnTo>
                <a:lnTo>
                  <a:pt x="2185273" y="2436582"/>
                </a:lnTo>
                <a:lnTo>
                  <a:pt x="2200700" y="2490379"/>
                </a:lnTo>
                <a:lnTo>
                  <a:pt x="2286211" y="2490379"/>
                </a:lnTo>
                <a:lnTo>
                  <a:pt x="2200594" y="2217396"/>
                </a:lnTo>
                <a:close/>
                <a:moveTo>
                  <a:pt x="1854927" y="2217396"/>
                </a:moveTo>
                <a:lnTo>
                  <a:pt x="1854927" y="2282792"/>
                </a:lnTo>
                <a:lnTo>
                  <a:pt x="1911523" y="2282792"/>
                </a:lnTo>
                <a:lnTo>
                  <a:pt x="1911523" y="2490379"/>
                </a:lnTo>
                <a:lnTo>
                  <a:pt x="1990919" y="2490379"/>
                </a:lnTo>
                <a:lnTo>
                  <a:pt x="1990919" y="2282792"/>
                </a:lnTo>
                <a:lnTo>
                  <a:pt x="2047515" y="2282792"/>
                </a:lnTo>
                <a:lnTo>
                  <a:pt x="2047515" y="2217396"/>
                </a:lnTo>
                <a:close/>
                <a:moveTo>
                  <a:pt x="1592975" y="2217396"/>
                </a:moveTo>
                <a:lnTo>
                  <a:pt x="1592975" y="2490379"/>
                </a:lnTo>
                <a:lnTo>
                  <a:pt x="1676770" y="2490379"/>
                </a:lnTo>
                <a:lnTo>
                  <a:pt x="1676770" y="2385986"/>
                </a:lnTo>
                <a:lnTo>
                  <a:pt x="1703194" y="2385986"/>
                </a:lnTo>
                <a:lnTo>
                  <a:pt x="1743066" y="2490379"/>
                </a:lnTo>
                <a:lnTo>
                  <a:pt x="1835960" y="2490379"/>
                </a:lnTo>
                <a:lnTo>
                  <a:pt x="1786563" y="2371386"/>
                </a:lnTo>
                <a:cubicBezTo>
                  <a:pt x="1806029" y="2362187"/>
                  <a:pt x="1818961" y="2351554"/>
                  <a:pt x="1825361" y="2339488"/>
                </a:cubicBezTo>
                <a:cubicBezTo>
                  <a:pt x="1831761" y="2327422"/>
                  <a:pt x="1834961" y="2313523"/>
                  <a:pt x="1834961" y="2297791"/>
                </a:cubicBezTo>
                <a:cubicBezTo>
                  <a:pt x="1834961" y="2273659"/>
                  <a:pt x="1826261" y="2254227"/>
                  <a:pt x="1808862" y="2239494"/>
                </a:cubicBezTo>
                <a:cubicBezTo>
                  <a:pt x="1791463" y="2224762"/>
                  <a:pt x="1767031" y="2217396"/>
                  <a:pt x="1735567" y="2217396"/>
                </a:cubicBezTo>
                <a:close/>
                <a:moveTo>
                  <a:pt x="1040525" y="2217396"/>
                </a:moveTo>
                <a:lnTo>
                  <a:pt x="1040525" y="2490379"/>
                </a:lnTo>
                <a:lnTo>
                  <a:pt x="1125520" y="2490379"/>
                </a:lnTo>
                <a:lnTo>
                  <a:pt x="1125520" y="2391185"/>
                </a:lnTo>
                <a:lnTo>
                  <a:pt x="1172917" y="2391185"/>
                </a:lnTo>
                <a:cubicBezTo>
                  <a:pt x="1203182" y="2391185"/>
                  <a:pt x="1227381" y="2383186"/>
                  <a:pt x="1245513" y="2367187"/>
                </a:cubicBezTo>
                <a:cubicBezTo>
                  <a:pt x="1263645" y="2351188"/>
                  <a:pt x="1272711" y="2330189"/>
                  <a:pt x="1272711" y="2304191"/>
                </a:cubicBezTo>
                <a:cubicBezTo>
                  <a:pt x="1272711" y="2287125"/>
                  <a:pt x="1268278" y="2271726"/>
                  <a:pt x="1259412" y="2257994"/>
                </a:cubicBezTo>
                <a:cubicBezTo>
                  <a:pt x="1250546" y="2244261"/>
                  <a:pt x="1238546" y="2234061"/>
                  <a:pt x="1223414" y="2227395"/>
                </a:cubicBezTo>
                <a:cubicBezTo>
                  <a:pt x="1208282" y="2220729"/>
                  <a:pt x="1186183" y="2217396"/>
                  <a:pt x="1157118" y="2217396"/>
                </a:cubicBezTo>
                <a:close/>
                <a:moveTo>
                  <a:pt x="697625" y="2217396"/>
                </a:moveTo>
                <a:lnTo>
                  <a:pt x="697625" y="2490379"/>
                </a:lnTo>
                <a:lnTo>
                  <a:pt x="760421" y="2490379"/>
                </a:lnTo>
                <a:lnTo>
                  <a:pt x="760421" y="2295191"/>
                </a:lnTo>
                <a:lnTo>
                  <a:pt x="812918" y="2490379"/>
                </a:lnTo>
                <a:lnTo>
                  <a:pt x="866115" y="2490379"/>
                </a:lnTo>
                <a:lnTo>
                  <a:pt x="916612" y="2295191"/>
                </a:lnTo>
                <a:lnTo>
                  <a:pt x="916612" y="2490379"/>
                </a:lnTo>
                <a:lnTo>
                  <a:pt x="994407" y="2490379"/>
                </a:lnTo>
                <a:lnTo>
                  <a:pt x="994407" y="2217396"/>
                </a:lnTo>
                <a:lnTo>
                  <a:pt x="884514" y="2217396"/>
                </a:lnTo>
                <a:lnTo>
                  <a:pt x="846716" y="2362387"/>
                </a:lnTo>
                <a:lnTo>
                  <a:pt x="807118" y="2217396"/>
                </a:lnTo>
                <a:close/>
                <a:moveTo>
                  <a:pt x="564275" y="2217396"/>
                </a:moveTo>
                <a:lnTo>
                  <a:pt x="564275" y="2490379"/>
                </a:lnTo>
                <a:lnTo>
                  <a:pt x="648070" y="2490379"/>
                </a:lnTo>
                <a:lnTo>
                  <a:pt x="648070" y="2217396"/>
                </a:lnTo>
                <a:close/>
                <a:moveTo>
                  <a:pt x="447975" y="2217396"/>
                </a:moveTo>
                <a:lnTo>
                  <a:pt x="447975" y="2280792"/>
                </a:lnTo>
                <a:lnTo>
                  <a:pt x="475574" y="2280792"/>
                </a:lnTo>
                <a:lnTo>
                  <a:pt x="447975" y="2335189"/>
                </a:lnTo>
                <a:lnTo>
                  <a:pt x="479573" y="2335189"/>
                </a:lnTo>
                <a:lnTo>
                  <a:pt x="516971" y="2274592"/>
                </a:lnTo>
                <a:lnTo>
                  <a:pt x="516971" y="2217396"/>
                </a:lnTo>
                <a:close/>
                <a:moveTo>
                  <a:pt x="269000" y="2217396"/>
                </a:moveTo>
                <a:lnTo>
                  <a:pt x="269000" y="2490379"/>
                </a:lnTo>
                <a:lnTo>
                  <a:pt x="460388" y="2490379"/>
                </a:lnTo>
                <a:lnTo>
                  <a:pt x="460388" y="2423383"/>
                </a:lnTo>
                <a:lnTo>
                  <a:pt x="352795" y="2423383"/>
                </a:lnTo>
                <a:lnTo>
                  <a:pt x="352795" y="2217396"/>
                </a:lnTo>
                <a:close/>
                <a:moveTo>
                  <a:pt x="1426018" y="2213196"/>
                </a:moveTo>
                <a:cubicBezTo>
                  <a:pt x="1384954" y="2213196"/>
                  <a:pt x="1352856" y="2226495"/>
                  <a:pt x="1329724" y="2253094"/>
                </a:cubicBezTo>
                <a:cubicBezTo>
                  <a:pt x="1306592" y="2279692"/>
                  <a:pt x="1295026" y="2313390"/>
                  <a:pt x="1295026" y="2354188"/>
                </a:cubicBezTo>
                <a:cubicBezTo>
                  <a:pt x="1295026" y="2396852"/>
                  <a:pt x="1307125" y="2430916"/>
                  <a:pt x="1331324" y="2456381"/>
                </a:cubicBezTo>
                <a:cubicBezTo>
                  <a:pt x="1355522" y="2481846"/>
                  <a:pt x="1386820" y="2494579"/>
                  <a:pt x="1425218" y="2494579"/>
                </a:cubicBezTo>
                <a:cubicBezTo>
                  <a:pt x="1463349" y="2494579"/>
                  <a:pt x="1494481" y="2481513"/>
                  <a:pt x="1518613" y="2455381"/>
                </a:cubicBezTo>
                <a:cubicBezTo>
                  <a:pt x="1542744" y="2429250"/>
                  <a:pt x="1554810" y="2394518"/>
                  <a:pt x="1554810" y="2351188"/>
                </a:cubicBezTo>
                <a:cubicBezTo>
                  <a:pt x="1554810" y="2309324"/>
                  <a:pt x="1542844" y="2275859"/>
                  <a:pt x="1518912" y="2250794"/>
                </a:cubicBezTo>
                <a:cubicBezTo>
                  <a:pt x="1494981" y="2225729"/>
                  <a:pt x="1464016" y="2213196"/>
                  <a:pt x="1426018" y="2213196"/>
                </a:cubicBezTo>
                <a:close/>
                <a:moveTo>
                  <a:pt x="0" y="0"/>
                </a:moveTo>
                <a:lnTo>
                  <a:pt x="6368143" y="0"/>
                </a:lnTo>
                <a:lnTo>
                  <a:pt x="6368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FD084E-6E2B-CE20-D287-BAA3E98FE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6" name="Picture 5" descr="A chess pieces and map of the world&#10;&#10;Description automatically generated">
            <a:extLst>
              <a:ext uri="{FF2B5EF4-FFF2-40B4-BE49-F238E27FC236}">
                <a16:creationId xmlns:a16="http://schemas.microsoft.com/office/drawing/2014/main" id="{4350A59D-2AD7-8933-AA4F-2D8E89B79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90000"/>
                    </a14:imgEffect>
                    <a14:imgEffect>
                      <a14:brightnessContrast bright="60000" contras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2D91C9-6A66-7CE9-CE82-AAC21BA91DBA}"/>
              </a:ext>
            </a:extLst>
          </p:cNvPr>
          <p:cNvSpPr txBox="1"/>
          <p:nvPr/>
        </p:nvSpPr>
        <p:spPr>
          <a:xfrm>
            <a:off x="94446" y="56557"/>
            <a:ext cx="3530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INTRODUZIONE</a:t>
            </a:r>
            <a:endParaRPr lang="en-US" sz="2800" b="1" dirty="0"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457959-D66C-2B8A-37E0-B95C0191A57F}"/>
              </a:ext>
            </a:extLst>
          </p:cNvPr>
          <p:cNvSpPr txBox="1"/>
          <p:nvPr/>
        </p:nvSpPr>
        <p:spPr>
          <a:xfrm>
            <a:off x="94445" y="636334"/>
            <a:ext cx="534346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5"/>
              </a:buBlip>
            </a:pPr>
            <a: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 primi utilizzi di armi informatiche risalgono al 2013-2014, durante il periodo della Rivoluzione della Dignità, </a:t>
            </a:r>
            <a:r>
              <a:rPr lang="it-IT" sz="22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 movimento di protesta democratico </a:t>
            </a:r>
            <a:b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it-IT" sz="2200" spc="100" dirty="0"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5"/>
              </a:buBlip>
            </a:pPr>
            <a: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L’ingresso illegale delle truppe russe in Crimea e degli scontri nel Donbass hanno dimostrato che gli esperti militari russi ritenessero già </a:t>
            </a:r>
            <a:r>
              <a:rPr lang="it-IT" sz="2200" spc="100" dirty="0"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allora </a:t>
            </a:r>
            <a: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 la guerra informatica potesse rappresentare la spina dorsale della guerra del futuro</a:t>
            </a:r>
            <a:b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it-IT" sz="2200" spc="100" dirty="0">
              <a:effectLst/>
              <a:latin typeface="Franklin Gothic Demi Cond" panose="020B07060304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Blip>
                <a:blip r:embed="rId5"/>
              </a:buBlip>
            </a:pPr>
            <a:r>
              <a:rPr lang="it-IT" sz="2200" spc="100" dirty="0"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 l’invasione dell’Ucraina nel febbraio 2022, nonostante la predisposizione russa a voler sopraffare l’avversario grazie agli armamenti bellici terrestri, l’utilizzo di armi informatiche ricoprì un ruolo da protagonista</a:t>
            </a:r>
            <a:endParaRPr lang="it-IT" sz="2200" spc="100" dirty="0">
              <a:latin typeface="Franklin Gothic Demi Cond" panose="020B07060304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E45C2B-915B-378B-2A4D-D01AFB9279D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835" y="3775764"/>
            <a:ext cx="6101080" cy="2762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graph of a graph showing the growth of a company&#10;&#10;Description automatically generated with medium confidence">
            <a:extLst>
              <a:ext uri="{FF2B5EF4-FFF2-40B4-BE49-F238E27FC236}">
                <a16:creationId xmlns:a16="http://schemas.microsoft.com/office/drawing/2014/main" id="{7FE786CE-3147-9613-C13E-685AD028703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835" y="579777"/>
            <a:ext cx="6101080" cy="30709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5983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39C172-68EE-FF85-EC7C-FF56F76D5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88DEC3B1-8527-407A-27E0-633FA7E8EBDA}"/>
              </a:ext>
            </a:extLst>
          </p:cNvPr>
          <p:cNvSpPr txBox="1"/>
          <p:nvPr/>
        </p:nvSpPr>
        <p:spPr>
          <a:xfrm>
            <a:off x="-96504035" y="-295588289"/>
            <a:ext cx="1080000000" cy="900000000"/>
          </a:xfrm>
          <a:custGeom>
            <a:avLst/>
            <a:gdLst/>
            <a:ahLst/>
            <a:cxnLst/>
            <a:rect l="l" t="t" r="r" b="b"/>
            <a:pathLst>
              <a:path w="6368143" h="6858000">
                <a:moveTo>
                  <a:pt x="3809337" y="4740065"/>
                </a:moveTo>
                <a:lnTo>
                  <a:pt x="3809337" y="4772956"/>
                </a:lnTo>
                <a:lnTo>
                  <a:pt x="3869910" y="4772956"/>
                </a:lnTo>
                <a:lnTo>
                  <a:pt x="3869910" y="4740065"/>
                </a:lnTo>
                <a:close/>
                <a:moveTo>
                  <a:pt x="4881004" y="4673504"/>
                </a:moveTo>
                <a:lnTo>
                  <a:pt x="4901536" y="4756734"/>
                </a:lnTo>
                <a:lnTo>
                  <a:pt x="4861310" y="4756734"/>
                </a:lnTo>
                <a:close/>
                <a:moveTo>
                  <a:pt x="4461904" y="4673504"/>
                </a:moveTo>
                <a:lnTo>
                  <a:pt x="4482436" y="4756734"/>
                </a:lnTo>
                <a:lnTo>
                  <a:pt x="4442210" y="4756734"/>
                </a:lnTo>
                <a:close/>
                <a:moveTo>
                  <a:pt x="2833129" y="4673504"/>
                </a:moveTo>
                <a:lnTo>
                  <a:pt x="2853661" y="4756734"/>
                </a:lnTo>
                <a:lnTo>
                  <a:pt x="2813435" y="4756734"/>
                </a:lnTo>
                <a:close/>
                <a:moveTo>
                  <a:pt x="2318779" y="4673504"/>
                </a:moveTo>
                <a:lnTo>
                  <a:pt x="2339311" y="4756734"/>
                </a:lnTo>
                <a:lnTo>
                  <a:pt x="2299085" y="4756734"/>
                </a:lnTo>
                <a:close/>
                <a:moveTo>
                  <a:pt x="1147205" y="4673504"/>
                </a:moveTo>
                <a:lnTo>
                  <a:pt x="1167736" y="4756734"/>
                </a:lnTo>
                <a:lnTo>
                  <a:pt x="1127510" y="4756734"/>
                </a:lnTo>
                <a:close/>
                <a:moveTo>
                  <a:pt x="3712152" y="4663567"/>
                </a:moveTo>
                <a:cubicBezTo>
                  <a:pt x="3721479" y="4663567"/>
                  <a:pt x="3728275" y="4668107"/>
                  <a:pt x="3732542" y="4677185"/>
                </a:cubicBezTo>
                <a:cubicBezTo>
                  <a:pt x="3736808" y="4686264"/>
                  <a:pt x="3738941" y="4704495"/>
                  <a:pt x="3738941" y="4731879"/>
                </a:cubicBezTo>
                <a:cubicBezTo>
                  <a:pt x="3738941" y="4759462"/>
                  <a:pt x="3736783" y="4777768"/>
                  <a:pt x="3732467" y="4786797"/>
                </a:cubicBezTo>
                <a:cubicBezTo>
                  <a:pt x="3728151" y="4795826"/>
                  <a:pt x="3721380" y="4800340"/>
                  <a:pt x="3712152" y="4800340"/>
                </a:cubicBezTo>
                <a:cubicBezTo>
                  <a:pt x="3702826" y="4800340"/>
                  <a:pt x="3696054" y="4795628"/>
                  <a:pt x="3691837" y="4786202"/>
                </a:cubicBezTo>
                <a:cubicBezTo>
                  <a:pt x="3687620" y="4776776"/>
                  <a:pt x="3685512" y="4758668"/>
                  <a:pt x="3685512" y="4731879"/>
                </a:cubicBezTo>
                <a:cubicBezTo>
                  <a:pt x="3685512" y="4704594"/>
                  <a:pt x="3687645" y="4686388"/>
                  <a:pt x="3691912" y="4677259"/>
                </a:cubicBezTo>
                <a:cubicBezTo>
                  <a:pt x="3696178" y="4668132"/>
                  <a:pt x="3702925" y="4663567"/>
                  <a:pt x="3712152" y="4663567"/>
                </a:cubicBezTo>
                <a:close/>
                <a:moveTo>
                  <a:pt x="1769052" y="4663567"/>
                </a:moveTo>
                <a:cubicBezTo>
                  <a:pt x="1778379" y="4663567"/>
                  <a:pt x="1785176" y="4668107"/>
                  <a:pt x="1789442" y="4677185"/>
                </a:cubicBezTo>
                <a:cubicBezTo>
                  <a:pt x="1793709" y="4686264"/>
                  <a:pt x="1795842" y="4704495"/>
                  <a:pt x="1795842" y="4731879"/>
                </a:cubicBezTo>
                <a:cubicBezTo>
                  <a:pt x="1795842" y="4759462"/>
                  <a:pt x="1793684" y="4777768"/>
                  <a:pt x="1789368" y="4786797"/>
                </a:cubicBezTo>
                <a:cubicBezTo>
                  <a:pt x="1785052" y="4795826"/>
                  <a:pt x="1778280" y="4800340"/>
                  <a:pt x="1769052" y="4800340"/>
                </a:cubicBezTo>
                <a:cubicBezTo>
                  <a:pt x="1759726" y="4800340"/>
                  <a:pt x="1752955" y="4795628"/>
                  <a:pt x="1748738" y="4786202"/>
                </a:cubicBezTo>
                <a:cubicBezTo>
                  <a:pt x="1744521" y="4776776"/>
                  <a:pt x="1742412" y="4758668"/>
                  <a:pt x="1742412" y="4731879"/>
                </a:cubicBezTo>
                <a:cubicBezTo>
                  <a:pt x="1742412" y="4704594"/>
                  <a:pt x="1744546" y="4686388"/>
                  <a:pt x="1748812" y="4677259"/>
                </a:cubicBezTo>
                <a:cubicBezTo>
                  <a:pt x="1753078" y="4668132"/>
                  <a:pt x="1759825" y="4663567"/>
                  <a:pt x="1769052" y="4663567"/>
                </a:cubicBezTo>
                <a:close/>
                <a:moveTo>
                  <a:pt x="4290498" y="4663270"/>
                </a:moveTo>
                <a:lnTo>
                  <a:pt x="4308358" y="4663270"/>
                </a:lnTo>
                <a:cubicBezTo>
                  <a:pt x="4315005" y="4663270"/>
                  <a:pt x="4320041" y="4664039"/>
                  <a:pt x="4323464" y="4665576"/>
                </a:cubicBezTo>
                <a:cubicBezTo>
                  <a:pt x="4326887" y="4667114"/>
                  <a:pt x="4329888" y="4670041"/>
                  <a:pt x="4332468" y="4674357"/>
                </a:cubicBezTo>
                <a:cubicBezTo>
                  <a:pt x="4335048" y="4678673"/>
                  <a:pt x="4336338" y="4684205"/>
                  <a:pt x="4336338" y="4690952"/>
                </a:cubicBezTo>
                <a:cubicBezTo>
                  <a:pt x="4336338" y="4710498"/>
                  <a:pt x="4327606" y="4720271"/>
                  <a:pt x="4310144" y="4720271"/>
                </a:cubicBezTo>
                <a:lnTo>
                  <a:pt x="4290498" y="4720271"/>
                </a:lnTo>
                <a:close/>
                <a:moveTo>
                  <a:pt x="3042724" y="4663270"/>
                </a:moveTo>
                <a:lnTo>
                  <a:pt x="3060583" y="4663270"/>
                </a:lnTo>
                <a:cubicBezTo>
                  <a:pt x="3067230" y="4663270"/>
                  <a:pt x="3072266" y="4664039"/>
                  <a:pt x="3075689" y="4665576"/>
                </a:cubicBezTo>
                <a:cubicBezTo>
                  <a:pt x="3079112" y="4667114"/>
                  <a:pt x="3082113" y="4670041"/>
                  <a:pt x="3084693" y="4674357"/>
                </a:cubicBezTo>
                <a:cubicBezTo>
                  <a:pt x="3087273" y="4678673"/>
                  <a:pt x="3088563" y="4684205"/>
                  <a:pt x="3088563" y="4690952"/>
                </a:cubicBezTo>
                <a:cubicBezTo>
                  <a:pt x="3088563" y="4710498"/>
                  <a:pt x="3079831" y="4720271"/>
                  <a:pt x="3062369" y="4720271"/>
                </a:cubicBezTo>
                <a:lnTo>
                  <a:pt x="3042724" y="4720271"/>
                </a:lnTo>
                <a:close/>
                <a:moveTo>
                  <a:pt x="1918774" y="4663270"/>
                </a:moveTo>
                <a:lnTo>
                  <a:pt x="1936633" y="4663270"/>
                </a:lnTo>
                <a:cubicBezTo>
                  <a:pt x="1943281" y="4663270"/>
                  <a:pt x="1948316" y="4664039"/>
                  <a:pt x="1951739" y="4665576"/>
                </a:cubicBezTo>
                <a:cubicBezTo>
                  <a:pt x="1955162" y="4667114"/>
                  <a:pt x="1958164" y="4670041"/>
                  <a:pt x="1960743" y="4674357"/>
                </a:cubicBezTo>
                <a:cubicBezTo>
                  <a:pt x="1963323" y="4678673"/>
                  <a:pt x="1964613" y="4684205"/>
                  <a:pt x="1964613" y="4690952"/>
                </a:cubicBezTo>
                <a:cubicBezTo>
                  <a:pt x="1964613" y="4710498"/>
                  <a:pt x="1955882" y="4720271"/>
                  <a:pt x="1938419" y="4720271"/>
                </a:cubicBezTo>
                <a:lnTo>
                  <a:pt x="1918774" y="4720271"/>
                </a:lnTo>
                <a:close/>
                <a:moveTo>
                  <a:pt x="975799" y="4663270"/>
                </a:moveTo>
                <a:lnTo>
                  <a:pt x="993658" y="4663270"/>
                </a:lnTo>
                <a:cubicBezTo>
                  <a:pt x="1000306" y="4663270"/>
                  <a:pt x="1005341" y="4664039"/>
                  <a:pt x="1008764" y="4665576"/>
                </a:cubicBezTo>
                <a:cubicBezTo>
                  <a:pt x="1012187" y="4667114"/>
                  <a:pt x="1015189" y="4670041"/>
                  <a:pt x="1017768" y="4674357"/>
                </a:cubicBezTo>
                <a:cubicBezTo>
                  <a:pt x="1020348" y="4678673"/>
                  <a:pt x="1021638" y="4684205"/>
                  <a:pt x="1021638" y="4690952"/>
                </a:cubicBezTo>
                <a:cubicBezTo>
                  <a:pt x="1021638" y="4710498"/>
                  <a:pt x="1012907" y="4720271"/>
                  <a:pt x="995444" y="4720271"/>
                </a:cubicBezTo>
                <a:lnTo>
                  <a:pt x="975799" y="4720271"/>
                </a:lnTo>
                <a:close/>
                <a:moveTo>
                  <a:pt x="813874" y="4663270"/>
                </a:moveTo>
                <a:lnTo>
                  <a:pt x="831733" y="4663270"/>
                </a:lnTo>
                <a:cubicBezTo>
                  <a:pt x="838381" y="4663270"/>
                  <a:pt x="843416" y="4664039"/>
                  <a:pt x="846839" y="4665576"/>
                </a:cubicBezTo>
                <a:cubicBezTo>
                  <a:pt x="850262" y="4667114"/>
                  <a:pt x="853263" y="4670041"/>
                  <a:pt x="855843" y="4674357"/>
                </a:cubicBezTo>
                <a:cubicBezTo>
                  <a:pt x="858423" y="4678673"/>
                  <a:pt x="859713" y="4684205"/>
                  <a:pt x="859713" y="4690952"/>
                </a:cubicBezTo>
                <a:cubicBezTo>
                  <a:pt x="859713" y="4710498"/>
                  <a:pt x="850981" y="4720271"/>
                  <a:pt x="833519" y="4720271"/>
                </a:cubicBezTo>
                <a:lnTo>
                  <a:pt x="813874" y="4720271"/>
                </a:lnTo>
                <a:close/>
                <a:moveTo>
                  <a:pt x="4862743" y="4630379"/>
                </a:moveTo>
                <a:lnTo>
                  <a:pt x="4801723" y="4833529"/>
                </a:lnTo>
                <a:lnTo>
                  <a:pt x="4842749" y="4833529"/>
                </a:lnTo>
                <a:lnTo>
                  <a:pt x="4852713" y="4791559"/>
                </a:lnTo>
                <a:lnTo>
                  <a:pt x="4909935" y="4791559"/>
                </a:lnTo>
                <a:lnTo>
                  <a:pt x="4920069" y="4833529"/>
                </a:lnTo>
                <a:lnTo>
                  <a:pt x="4965732" y="4833529"/>
                </a:lnTo>
                <a:lnTo>
                  <a:pt x="4907689" y="4630379"/>
                </a:lnTo>
                <a:close/>
                <a:moveTo>
                  <a:pt x="4644263" y="4630379"/>
                </a:moveTo>
                <a:lnTo>
                  <a:pt x="4644263" y="4833529"/>
                </a:lnTo>
                <a:lnTo>
                  <a:pt x="4678791" y="4833529"/>
                </a:lnTo>
                <a:lnTo>
                  <a:pt x="4678791" y="4686487"/>
                </a:lnTo>
                <a:lnTo>
                  <a:pt x="4740704" y="4833529"/>
                </a:lnTo>
                <a:lnTo>
                  <a:pt x="4780590" y="4833529"/>
                </a:lnTo>
                <a:lnTo>
                  <a:pt x="4780590" y="4630379"/>
                </a:lnTo>
                <a:lnTo>
                  <a:pt x="4746061" y="4630379"/>
                </a:lnTo>
                <a:lnTo>
                  <a:pt x="4746061" y="4756585"/>
                </a:lnTo>
                <a:lnTo>
                  <a:pt x="4693823" y="4630379"/>
                </a:lnTo>
                <a:close/>
                <a:moveTo>
                  <a:pt x="4560175" y="4630379"/>
                </a:moveTo>
                <a:lnTo>
                  <a:pt x="4560175" y="4833529"/>
                </a:lnTo>
                <a:lnTo>
                  <a:pt x="4604824" y="4833529"/>
                </a:lnTo>
                <a:lnTo>
                  <a:pt x="4604824" y="4630379"/>
                </a:lnTo>
                <a:close/>
                <a:moveTo>
                  <a:pt x="4245850" y="4630379"/>
                </a:moveTo>
                <a:lnTo>
                  <a:pt x="4245850" y="4833529"/>
                </a:lnTo>
                <a:lnTo>
                  <a:pt x="4290498" y="4833529"/>
                </a:lnTo>
                <a:lnTo>
                  <a:pt x="4290498" y="4753162"/>
                </a:lnTo>
                <a:lnTo>
                  <a:pt x="4312806" y="4753162"/>
                </a:lnTo>
                <a:lnTo>
                  <a:pt x="4339979" y="4833529"/>
                </a:lnTo>
                <a:lnTo>
                  <a:pt x="4382623" y="4833529"/>
                </a:lnTo>
                <a:lnTo>
                  <a:pt x="4388576" y="4833529"/>
                </a:lnTo>
                <a:lnTo>
                  <a:pt x="4423649" y="4833529"/>
                </a:lnTo>
                <a:lnTo>
                  <a:pt x="4433613" y="4791559"/>
                </a:lnTo>
                <a:lnTo>
                  <a:pt x="4490835" y="4791559"/>
                </a:lnTo>
                <a:lnTo>
                  <a:pt x="4500969" y="4833529"/>
                </a:lnTo>
                <a:lnTo>
                  <a:pt x="4546632" y="4833529"/>
                </a:lnTo>
                <a:lnTo>
                  <a:pt x="4488589" y="4630379"/>
                </a:lnTo>
                <a:lnTo>
                  <a:pt x="4443643" y="4630379"/>
                </a:lnTo>
                <a:lnTo>
                  <a:pt x="4385104" y="4825270"/>
                </a:lnTo>
                <a:lnTo>
                  <a:pt x="4351220" y="4744679"/>
                </a:lnTo>
                <a:cubicBezTo>
                  <a:pt x="4370270" y="4734360"/>
                  <a:pt x="4379795" y="4716501"/>
                  <a:pt x="4379795" y="4691100"/>
                </a:cubicBezTo>
                <a:cubicBezTo>
                  <a:pt x="4379795" y="4680286"/>
                  <a:pt x="4377885" y="4670538"/>
                  <a:pt x="4374066" y="4661856"/>
                </a:cubicBezTo>
                <a:cubicBezTo>
                  <a:pt x="4370245" y="4653174"/>
                  <a:pt x="4364962" y="4646328"/>
                  <a:pt x="4358215" y="4641317"/>
                </a:cubicBezTo>
                <a:cubicBezTo>
                  <a:pt x="4351468" y="4636307"/>
                  <a:pt x="4344796" y="4633231"/>
                  <a:pt x="4338198" y="4632090"/>
                </a:cubicBezTo>
                <a:cubicBezTo>
                  <a:pt x="4331600" y="4630949"/>
                  <a:pt x="4322099" y="4630379"/>
                  <a:pt x="4309697" y="4630379"/>
                </a:cubicBezTo>
                <a:close/>
                <a:moveTo>
                  <a:pt x="3902950" y="4630379"/>
                </a:moveTo>
                <a:lnTo>
                  <a:pt x="3902950" y="4746465"/>
                </a:lnTo>
                <a:cubicBezTo>
                  <a:pt x="3902950" y="4773452"/>
                  <a:pt x="3905083" y="4792279"/>
                  <a:pt x="3909350" y="4802945"/>
                </a:cubicBezTo>
                <a:cubicBezTo>
                  <a:pt x="3913616" y="4813611"/>
                  <a:pt x="3920809" y="4821896"/>
                  <a:pt x="3930930" y="4827799"/>
                </a:cubicBezTo>
                <a:cubicBezTo>
                  <a:pt x="3941050" y="4833703"/>
                  <a:pt x="3954941" y="4836654"/>
                  <a:pt x="3972602" y="4836654"/>
                </a:cubicBezTo>
                <a:cubicBezTo>
                  <a:pt x="3991453" y="4836654"/>
                  <a:pt x="4006261" y="4832636"/>
                  <a:pt x="4017027" y="4824599"/>
                </a:cubicBezTo>
                <a:cubicBezTo>
                  <a:pt x="4027792" y="4816563"/>
                  <a:pt x="4034489" y="4806938"/>
                  <a:pt x="4037119" y="4795727"/>
                </a:cubicBezTo>
                <a:cubicBezTo>
                  <a:pt x="4039748" y="4784515"/>
                  <a:pt x="4041063" y="4767499"/>
                  <a:pt x="4041063" y="4744679"/>
                </a:cubicBezTo>
                <a:lnTo>
                  <a:pt x="4041063" y="4630379"/>
                </a:lnTo>
                <a:lnTo>
                  <a:pt x="4003707" y="4630379"/>
                </a:lnTo>
                <a:lnTo>
                  <a:pt x="4003707" y="4746465"/>
                </a:lnTo>
                <a:cubicBezTo>
                  <a:pt x="4003707" y="4762935"/>
                  <a:pt x="4003210" y="4774196"/>
                  <a:pt x="4002218" y="4780249"/>
                </a:cubicBezTo>
                <a:cubicBezTo>
                  <a:pt x="4001226" y="4786301"/>
                  <a:pt x="3998547" y="4791163"/>
                  <a:pt x="3994182" y="4794834"/>
                </a:cubicBezTo>
                <a:cubicBezTo>
                  <a:pt x="3989816" y="4798505"/>
                  <a:pt x="3983913" y="4800340"/>
                  <a:pt x="3976471" y="4800340"/>
                </a:cubicBezTo>
                <a:cubicBezTo>
                  <a:pt x="3969625" y="4800340"/>
                  <a:pt x="3963845" y="4798679"/>
                  <a:pt x="3959133" y="4795355"/>
                </a:cubicBezTo>
                <a:cubicBezTo>
                  <a:pt x="3954420" y="4792031"/>
                  <a:pt x="3951319" y="4787144"/>
                  <a:pt x="3949831" y="4780695"/>
                </a:cubicBezTo>
                <a:cubicBezTo>
                  <a:pt x="3948343" y="4774246"/>
                  <a:pt x="3947598" y="4762836"/>
                  <a:pt x="3947598" y="4746465"/>
                </a:cubicBezTo>
                <a:lnTo>
                  <a:pt x="3947598" y="4630379"/>
                </a:lnTo>
                <a:close/>
                <a:moveTo>
                  <a:pt x="3160000" y="4630379"/>
                </a:moveTo>
                <a:lnTo>
                  <a:pt x="3160000" y="4746465"/>
                </a:lnTo>
                <a:cubicBezTo>
                  <a:pt x="3160000" y="4773452"/>
                  <a:pt x="3162133" y="4792279"/>
                  <a:pt x="3166400" y="4802945"/>
                </a:cubicBezTo>
                <a:cubicBezTo>
                  <a:pt x="3170666" y="4813611"/>
                  <a:pt x="3177859" y="4821896"/>
                  <a:pt x="3187980" y="4827799"/>
                </a:cubicBezTo>
                <a:cubicBezTo>
                  <a:pt x="3198100" y="4833703"/>
                  <a:pt x="3211991" y="4836654"/>
                  <a:pt x="3229652" y="4836654"/>
                </a:cubicBezTo>
                <a:cubicBezTo>
                  <a:pt x="3248503" y="4836654"/>
                  <a:pt x="3263311" y="4832636"/>
                  <a:pt x="3274077" y="4824599"/>
                </a:cubicBezTo>
                <a:cubicBezTo>
                  <a:pt x="3284842" y="4816563"/>
                  <a:pt x="3291539" y="4806938"/>
                  <a:pt x="3294169" y="4795727"/>
                </a:cubicBezTo>
                <a:cubicBezTo>
                  <a:pt x="3296798" y="4784515"/>
                  <a:pt x="3298113" y="4767499"/>
                  <a:pt x="3298113" y="4744679"/>
                </a:cubicBezTo>
                <a:lnTo>
                  <a:pt x="3298113" y="4630379"/>
                </a:lnTo>
                <a:lnTo>
                  <a:pt x="3260757" y="4630379"/>
                </a:lnTo>
                <a:lnTo>
                  <a:pt x="3260757" y="4746465"/>
                </a:lnTo>
                <a:cubicBezTo>
                  <a:pt x="3260757" y="4762935"/>
                  <a:pt x="3260260" y="4774196"/>
                  <a:pt x="3259268" y="4780249"/>
                </a:cubicBezTo>
                <a:cubicBezTo>
                  <a:pt x="3258276" y="4786301"/>
                  <a:pt x="3255597" y="4791163"/>
                  <a:pt x="3251232" y="4794834"/>
                </a:cubicBezTo>
                <a:cubicBezTo>
                  <a:pt x="3246866" y="4798505"/>
                  <a:pt x="3240963" y="4800340"/>
                  <a:pt x="3233521" y="4800340"/>
                </a:cubicBezTo>
                <a:cubicBezTo>
                  <a:pt x="3226675" y="4800340"/>
                  <a:pt x="3220895" y="4798679"/>
                  <a:pt x="3216183" y="4795355"/>
                </a:cubicBezTo>
                <a:cubicBezTo>
                  <a:pt x="3211470" y="4792031"/>
                  <a:pt x="3208369" y="4787144"/>
                  <a:pt x="3206881" y="4780695"/>
                </a:cubicBezTo>
                <a:cubicBezTo>
                  <a:pt x="3205393" y="4774246"/>
                  <a:pt x="3204648" y="4762836"/>
                  <a:pt x="3204648" y="4746465"/>
                </a:cubicBezTo>
                <a:lnTo>
                  <a:pt x="3204648" y="4630379"/>
                </a:lnTo>
                <a:close/>
                <a:moveTo>
                  <a:pt x="2998075" y="4630379"/>
                </a:moveTo>
                <a:lnTo>
                  <a:pt x="2998075" y="4833529"/>
                </a:lnTo>
                <a:lnTo>
                  <a:pt x="3042724" y="4833529"/>
                </a:lnTo>
                <a:lnTo>
                  <a:pt x="3042724" y="4753162"/>
                </a:lnTo>
                <a:lnTo>
                  <a:pt x="3065031" y="4753162"/>
                </a:lnTo>
                <a:lnTo>
                  <a:pt x="3092204" y="4833529"/>
                </a:lnTo>
                <a:lnTo>
                  <a:pt x="3140801" y="4833529"/>
                </a:lnTo>
                <a:lnTo>
                  <a:pt x="3103446" y="4744679"/>
                </a:lnTo>
                <a:cubicBezTo>
                  <a:pt x="3122495" y="4734360"/>
                  <a:pt x="3132021" y="4716501"/>
                  <a:pt x="3132021" y="4691100"/>
                </a:cubicBezTo>
                <a:cubicBezTo>
                  <a:pt x="3132021" y="4680286"/>
                  <a:pt x="3130111" y="4670538"/>
                  <a:pt x="3126290" y="4661856"/>
                </a:cubicBezTo>
                <a:cubicBezTo>
                  <a:pt x="3122471" y="4653174"/>
                  <a:pt x="3117187" y="4646328"/>
                  <a:pt x="3110440" y="4641317"/>
                </a:cubicBezTo>
                <a:cubicBezTo>
                  <a:pt x="3103694" y="4636307"/>
                  <a:pt x="3097021" y="4633231"/>
                  <a:pt x="3090423" y="4632090"/>
                </a:cubicBezTo>
                <a:cubicBezTo>
                  <a:pt x="3083825" y="4630949"/>
                  <a:pt x="3074325" y="4630379"/>
                  <a:pt x="3061923" y="4630379"/>
                </a:cubicBezTo>
                <a:close/>
                <a:moveTo>
                  <a:pt x="2814868" y="4630379"/>
                </a:moveTo>
                <a:lnTo>
                  <a:pt x="2753849" y="4833529"/>
                </a:lnTo>
                <a:lnTo>
                  <a:pt x="2794873" y="4833529"/>
                </a:lnTo>
                <a:lnTo>
                  <a:pt x="2804838" y="4791559"/>
                </a:lnTo>
                <a:lnTo>
                  <a:pt x="2862060" y="4791559"/>
                </a:lnTo>
                <a:lnTo>
                  <a:pt x="2872195" y="4833529"/>
                </a:lnTo>
                <a:lnTo>
                  <a:pt x="2917857" y="4833529"/>
                </a:lnTo>
                <a:lnTo>
                  <a:pt x="2859814" y="4630379"/>
                </a:lnTo>
                <a:close/>
                <a:moveTo>
                  <a:pt x="2531350" y="4630379"/>
                </a:moveTo>
                <a:lnTo>
                  <a:pt x="2531350" y="4833529"/>
                </a:lnTo>
                <a:lnTo>
                  <a:pt x="2575998" y="4833529"/>
                </a:lnTo>
                <a:lnTo>
                  <a:pt x="2575998" y="4630379"/>
                </a:lnTo>
                <a:close/>
                <a:moveTo>
                  <a:pt x="2384755" y="4630379"/>
                </a:moveTo>
                <a:lnTo>
                  <a:pt x="2384755" y="4668479"/>
                </a:lnTo>
                <a:lnTo>
                  <a:pt x="2425236" y="4668479"/>
                </a:lnTo>
                <a:lnTo>
                  <a:pt x="2425236" y="4833529"/>
                </a:lnTo>
                <a:lnTo>
                  <a:pt x="2469884" y="4833529"/>
                </a:lnTo>
                <a:lnTo>
                  <a:pt x="2469884" y="4668479"/>
                </a:lnTo>
                <a:lnTo>
                  <a:pt x="2511407" y="4668479"/>
                </a:lnTo>
                <a:lnTo>
                  <a:pt x="2511407" y="4630379"/>
                </a:lnTo>
                <a:close/>
                <a:moveTo>
                  <a:pt x="2300518" y="4630379"/>
                </a:moveTo>
                <a:lnTo>
                  <a:pt x="2239498" y="4833529"/>
                </a:lnTo>
                <a:lnTo>
                  <a:pt x="2280523" y="4833529"/>
                </a:lnTo>
                <a:lnTo>
                  <a:pt x="2290488" y="4791559"/>
                </a:lnTo>
                <a:lnTo>
                  <a:pt x="2347710" y="4791559"/>
                </a:lnTo>
                <a:lnTo>
                  <a:pt x="2357844" y="4833529"/>
                </a:lnTo>
                <a:lnTo>
                  <a:pt x="2403507" y="4833529"/>
                </a:lnTo>
                <a:lnTo>
                  <a:pt x="2345464" y="4630379"/>
                </a:lnTo>
                <a:close/>
                <a:moveTo>
                  <a:pt x="2036050" y="4630379"/>
                </a:moveTo>
                <a:lnTo>
                  <a:pt x="2036050" y="4833529"/>
                </a:lnTo>
                <a:lnTo>
                  <a:pt x="2072364" y="4833529"/>
                </a:lnTo>
                <a:lnTo>
                  <a:pt x="2072364" y="4663418"/>
                </a:lnTo>
                <a:lnTo>
                  <a:pt x="2110315" y="4833529"/>
                </a:lnTo>
                <a:lnTo>
                  <a:pt x="2142760" y="4833529"/>
                </a:lnTo>
                <a:lnTo>
                  <a:pt x="2184283" y="4663418"/>
                </a:lnTo>
                <a:lnTo>
                  <a:pt x="2184283" y="4833529"/>
                </a:lnTo>
                <a:lnTo>
                  <a:pt x="2226104" y="4833529"/>
                </a:lnTo>
                <a:lnTo>
                  <a:pt x="2226104" y="4630379"/>
                </a:lnTo>
                <a:lnTo>
                  <a:pt x="2162554" y="4630379"/>
                </a:lnTo>
                <a:lnTo>
                  <a:pt x="2130258" y="4755841"/>
                </a:lnTo>
                <a:lnTo>
                  <a:pt x="2101534" y="4630379"/>
                </a:lnTo>
                <a:close/>
                <a:moveTo>
                  <a:pt x="1874125" y="4630379"/>
                </a:moveTo>
                <a:lnTo>
                  <a:pt x="1874125" y="4833529"/>
                </a:lnTo>
                <a:lnTo>
                  <a:pt x="1918774" y="4833529"/>
                </a:lnTo>
                <a:lnTo>
                  <a:pt x="1918774" y="4753162"/>
                </a:lnTo>
                <a:lnTo>
                  <a:pt x="1941082" y="4753162"/>
                </a:lnTo>
                <a:lnTo>
                  <a:pt x="1968255" y="4833529"/>
                </a:lnTo>
                <a:lnTo>
                  <a:pt x="2016851" y="4833529"/>
                </a:lnTo>
                <a:lnTo>
                  <a:pt x="1979496" y="4744679"/>
                </a:lnTo>
                <a:cubicBezTo>
                  <a:pt x="1998546" y="4734360"/>
                  <a:pt x="2008071" y="4716501"/>
                  <a:pt x="2008071" y="4691100"/>
                </a:cubicBezTo>
                <a:cubicBezTo>
                  <a:pt x="2008071" y="4680286"/>
                  <a:pt x="2006161" y="4670538"/>
                  <a:pt x="2002341" y="4661856"/>
                </a:cubicBezTo>
                <a:cubicBezTo>
                  <a:pt x="1998521" y="4653174"/>
                  <a:pt x="1993238" y="4646328"/>
                  <a:pt x="1986491" y="4641317"/>
                </a:cubicBezTo>
                <a:cubicBezTo>
                  <a:pt x="1979744" y="4636307"/>
                  <a:pt x="1973071" y="4633231"/>
                  <a:pt x="1966473" y="4632090"/>
                </a:cubicBezTo>
                <a:cubicBezTo>
                  <a:pt x="1959875" y="4630949"/>
                  <a:pt x="1950375" y="4630379"/>
                  <a:pt x="1937972" y="4630379"/>
                </a:cubicBezTo>
                <a:close/>
                <a:moveTo>
                  <a:pt x="1569325" y="4630379"/>
                </a:moveTo>
                <a:lnTo>
                  <a:pt x="1569325" y="4833529"/>
                </a:lnTo>
                <a:lnTo>
                  <a:pt x="1613974" y="4833529"/>
                </a:lnTo>
                <a:lnTo>
                  <a:pt x="1613974" y="4753162"/>
                </a:lnTo>
                <a:lnTo>
                  <a:pt x="1672463" y="4753162"/>
                </a:lnTo>
                <a:lnTo>
                  <a:pt x="1672463" y="4718336"/>
                </a:lnTo>
                <a:lnTo>
                  <a:pt x="1613974" y="4718336"/>
                </a:lnTo>
                <a:lnTo>
                  <a:pt x="1613974" y="4665204"/>
                </a:lnTo>
                <a:lnTo>
                  <a:pt x="1689876" y="4665204"/>
                </a:lnTo>
                <a:lnTo>
                  <a:pt x="1689876" y="4630379"/>
                </a:lnTo>
                <a:close/>
                <a:moveTo>
                  <a:pt x="1396238" y="4630379"/>
                </a:moveTo>
                <a:lnTo>
                  <a:pt x="1396238" y="4833529"/>
                </a:lnTo>
                <a:lnTo>
                  <a:pt x="1430766" y="4833529"/>
                </a:lnTo>
                <a:lnTo>
                  <a:pt x="1430766" y="4686487"/>
                </a:lnTo>
                <a:lnTo>
                  <a:pt x="1492679" y="4833529"/>
                </a:lnTo>
                <a:lnTo>
                  <a:pt x="1532565" y="4833529"/>
                </a:lnTo>
                <a:lnTo>
                  <a:pt x="1532565" y="4630379"/>
                </a:lnTo>
                <a:lnTo>
                  <a:pt x="1498037" y="4630379"/>
                </a:lnTo>
                <a:lnTo>
                  <a:pt x="1498037" y="4756585"/>
                </a:lnTo>
                <a:lnTo>
                  <a:pt x="1445798" y="4630379"/>
                </a:lnTo>
                <a:close/>
                <a:moveTo>
                  <a:pt x="1312150" y="4630379"/>
                </a:moveTo>
                <a:lnTo>
                  <a:pt x="1312150" y="4833529"/>
                </a:lnTo>
                <a:lnTo>
                  <a:pt x="1356799" y="4833529"/>
                </a:lnTo>
                <a:lnTo>
                  <a:pt x="1356799" y="4630379"/>
                </a:lnTo>
                <a:close/>
                <a:moveTo>
                  <a:pt x="931150" y="4630379"/>
                </a:moveTo>
                <a:lnTo>
                  <a:pt x="931150" y="4833529"/>
                </a:lnTo>
                <a:lnTo>
                  <a:pt x="975799" y="4833529"/>
                </a:lnTo>
                <a:lnTo>
                  <a:pt x="975799" y="4753162"/>
                </a:lnTo>
                <a:lnTo>
                  <a:pt x="998107" y="4753162"/>
                </a:lnTo>
                <a:lnTo>
                  <a:pt x="1025279" y="4833529"/>
                </a:lnTo>
                <a:lnTo>
                  <a:pt x="1067924" y="4833529"/>
                </a:lnTo>
                <a:lnTo>
                  <a:pt x="1073876" y="4833529"/>
                </a:lnTo>
                <a:lnTo>
                  <a:pt x="1108949" y="4833529"/>
                </a:lnTo>
                <a:lnTo>
                  <a:pt x="1118913" y="4791559"/>
                </a:lnTo>
                <a:lnTo>
                  <a:pt x="1176136" y="4791559"/>
                </a:lnTo>
                <a:lnTo>
                  <a:pt x="1186269" y="4833529"/>
                </a:lnTo>
                <a:lnTo>
                  <a:pt x="1231932" y="4833529"/>
                </a:lnTo>
                <a:lnTo>
                  <a:pt x="1173889" y="4630379"/>
                </a:lnTo>
                <a:lnTo>
                  <a:pt x="1128943" y="4630379"/>
                </a:lnTo>
                <a:lnTo>
                  <a:pt x="1070404" y="4825270"/>
                </a:lnTo>
                <a:lnTo>
                  <a:pt x="1036521" y="4744679"/>
                </a:lnTo>
                <a:cubicBezTo>
                  <a:pt x="1055571" y="4734360"/>
                  <a:pt x="1065096" y="4716501"/>
                  <a:pt x="1065096" y="4691100"/>
                </a:cubicBezTo>
                <a:cubicBezTo>
                  <a:pt x="1065096" y="4680286"/>
                  <a:pt x="1063186" y="4670538"/>
                  <a:pt x="1059366" y="4661856"/>
                </a:cubicBezTo>
                <a:cubicBezTo>
                  <a:pt x="1055546" y="4653174"/>
                  <a:pt x="1050262" y="4646328"/>
                  <a:pt x="1043515" y="4641317"/>
                </a:cubicBezTo>
                <a:cubicBezTo>
                  <a:pt x="1036769" y="4636307"/>
                  <a:pt x="1030096" y="4633231"/>
                  <a:pt x="1023498" y="4632090"/>
                </a:cubicBezTo>
                <a:cubicBezTo>
                  <a:pt x="1016900" y="4630949"/>
                  <a:pt x="1007400" y="4630379"/>
                  <a:pt x="994998" y="4630379"/>
                </a:cubicBezTo>
                <a:close/>
                <a:moveTo>
                  <a:pt x="769225" y="4630379"/>
                </a:moveTo>
                <a:lnTo>
                  <a:pt x="769225" y="4833529"/>
                </a:lnTo>
                <a:lnTo>
                  <a:pt x="813874" y="4833529"/>
                </a:lnTo>
                <a:lnTo>
                  <a:pt x="813874" y="4753162"/>
                </a:lnTo>
                <a:lnTo>
                  <a:pt x="836182" y="4753162"/>
                </a:lnTo>
                <a:lnTo>
                  <a:pt x="863354" y="4833529"/>
                </a:lnTo>
                <a:lnTo>
                  <a:pt x="911951" y="4833529"/>
                </a:lnTo>
                <a:lnTo>
                  <a:pt x="874596" y="4744679"/>
                </a:lnTo>
                <a:cubicBezTo>
                  <a:pt x="893646" y="4734360"/>
                  <a:pt x="903171" y="4716501"/>
                  <a:pt x="903171" y="4691100"/>
                </a:cubicBezTo>
                <a:cubicBezTo>
                  <a:pt x="903171" y="4680286"/>
                  <a:pt x="901261" y="4670538"/>
                  <a:pt x="897441" y="4661856"/>
                </a:cubicBezTo>
                <a:cubicBezTo>
                  <a:pt x="893621" y="4653174"/>
                  <a:pt x="888337" y="4646328"/>
                  <a:pt x="881590" y="4641317"/>
                </a:cubicBezTo>
                <a:cubicBezTo>
                  <a:pt x="874844" y="4636307"/>
                  <a:pt x="868171" y="4633231"/>
                  <a:pt x="861573" y="4632090"/>
                </a:cubicBezTo>
                <a:cubicBezTo>
                  <a:pt x="854975" y="4630949"/>
                  <a:pt x="845475" y="4630379"/>
                  <a:pt x="833072" y="4630379"/>
                </a:cubicBezTo>
                <a:close/>
                <a:moveTo>
                  <a:pt x="626350" y="4630379"/>
                </a:moveTo>
                <a:lnTo>
                  <a:pt x="626350" y="4833529"/>
                </a:lnTo>
                <a:lnTo>
                  <a:pt x="749878" y="4833529"/>
                </a:lnTo>
                <a:lnTo>
                  <a:pt x="749878" y="4797215"/>
                </a:lnTo>
                <a:lnTo>
                  <a:pt x="670999" y="4797215"/>
                </a:lnTo>
                <a:lnTo>
                  <a:pt x="670999" y="4747209"/>
                </a:lnTo>
                <a:lnTo>
                  <a:pt x="732316" y="4747209"/>
                </a:lnTo>
                <a:lnTo>
                  <a:pt x="732316" y="4712383"/>
                </a:lnTo>
                <a:lnTo>
                  <a:pt x="670999" y="4712383"/>
                </a:lnTo>
                <a:lnTo>
                  <a:pt x="670999" y="4665204"/>
                </a:lnTo>
                <a:lnTo>
                  <a:pt x="749878" y="4665204"/>
                </a:lnTo>
                <a:lnTo>
                  <a:pt x="749878" y="4630379"/>
                </a:lnTo>
                <a:close/>
                <a:moveTo>
                  <a:pt x="445375" y="4630379"/>
                </a:moveTo>
                <a:lnTo>
                  <a:pt x="445375" y="4746465"/>
                </a:lnTo>
                <a:cubicBezTo>
                  <a:pt x="445375" y="4773452"/>
                  <a:pt x="447509" y="4792279"/>
                  <a:pt x="451775" y="4802945"/>
                </a:cubicBezTo>
                <a:cubicBezTo>
                  <a:pt x="456041" y="4813611"/>
                  <a:pt x="463235" y="4821896"/>
                  <a:pt x="473355" y="4827799"/>
                </a:cubicBezTo>
                <a:cubicBezTo>
                  <a:pt x="483475" y="4833703"/>
                  <a:pt x="497366" y="4836654"/>
                  <a:pt x="515027" y="4836654"/>
                </a:cubicBezTo>
                <a:cubicBezTo>
                  <a:pt x="533878" y="4836654"/>
                  <a:pt x="548687" y="4832636"/>
                  <a:pt x="559452" y="4824599"/>
                </a:cubicBezTo>
                <a:cubicBezTo>
                  <a:pt x="570217" y="4816563"/>
                  <a:pt x="576914" y="4806938"/>
                  <a:pt x="579544" y="4795727"/>
                </a:cubicBezTo>
                <a:cubicBezTo>
                  <a:pt x="582173" y="4784515"/>
                  <a:pt x="583488" y="4767499"/>
                  <a:pt x="583488" y="4744679"/>
                </a:cubicBezTo>
                <a:lnTo>
                  <a:pt x="583488" y="4630379"/>
                </a:lnTo>
                <a:lnTo>
                  <a:pt x="546132" y="4630379"/>
                </a:lnTo>
                <a:lnTo>
                  <a:pt x="546132" y="4746465"/>
                </a:lnTo>
                <a:cubicBezTo>
                  <a:pt x="546132" y="4762935"/>
                  <a:pt x="545636" y="4774196"/>
                  <a:pt x="544644" y="4780249"/>
                </a:cubicBezTo>
                <a:cubicBezTo>
                  <a:pt x="543651" y="4786301"/>
                  <a:pt x="540973" y="4791163"/>
                  <a:pt x="536607" y="4794834"/>
                </a:cubicBezTo>
                <a:cubicBezTo>
                  <a:pt x="532241" y="4798505"/>
                  <a:pt x="526338" y="4800340"/>
                  <a:pt x="518896" y="4800340"/>
                </a:cubicBezTo>
                <a:cubicBezTo>
                  <a:pt x="512050" y="4800340"/>
                  <a:pt x="506271" y="4798679"/>
                  <a:pt x="501558" y="4795355"/>
                </a:cubicBezTo>
                <a:cubicBezTo>
                  <a:pt x="496845" y="4792031"/>
                  <a:pt x="493744" y="4787144"/>
                  <a:pt x="492256" y="4780695"/>
                </a:cubicBezTo>
                <a:cubicBezTo>
                  <a:pt x="490768" y="4774246"/>
                  <a:pt x="490024" y="4762836"/>
                  <a:pt x="490024" y="4746465"/>
                </a:cubicBezTo>
                <a:lnTo>
                  <a:pt x="490024" y="4630379"/>
                </a:lnTo>
                <a:close/>
                <a:moveTo>
                  <a:pt x="4154023" y="4627253"/>
                </a:moveTo>
                <a:cubicBezTo>
                  <a:pt x="4128425" y="4627253"/>
                  <a:pt x="4109127" y="4636530"/>
                  <a:pt x="4096129" y="4655084"/>
                </a:cubicBezTo>
                <a:cubicBezTo>
                  <a:pt x="4083131" y="4673638"/>
                  <a:pt x="4076632" y="4699336"/>
                  <a:pt x="4076632" y="4732177"/>
                </a:cubicBezTo>
                <a:cubicBezTo>
                  <a:pt x="4076632" y="4764721"/>
                  <a:pt x="4083181" y="4790270"/>
                  <a:pt x="4096278" y="4808824"/>
                </a:cubicBezTo>
                <a:cubicBezTo>
                  <a:pt x="4109375" y="4827378"/>
                  <a:pt x="4128425" y="4836654"/>
                  <a:pt x="4153428" y="4836654"/>
                </a:cubicBezTo>
                <a:cubicBezTo>
                  <a:pt x="4173966" y="4836654"/>
                  <a:pt x="4190486" y="4829734"/>
                  <a:pt x="4202988" y="4815893"/>
                </a:cubicBezTo>
                <a:cubicBezTo>
                  <a:pt x="4215489" y="4802052"/>
                  <a:pt x="4222484" y="4784118"/>
                  <a:pt x="4223972" y="4762092"/>
                </a:cubicBezTo>
                <a:lnTo>
                  <a:pt x="4182747" y="4759561"/>
                </a:lnTo>
                <a:cubicBezTo>
                  <a:pt x="4179869" y="4786748"/>
                  <a:pt x="4170295" y="4800340"/>
                  <a:pt x="4154023" y="4800340"/>
                </a:cubicBezTo>
                <a:cubicBezTo>
                  <a:pt x="4143903" y="4800340"/>
                  <a:pt x="4136313" y="4795652"/>
                  <a:pt x="4131252" y="4786276"/>
                </a:cubicBezTo>
                <a:cubicBezTo>
                  <a:pt x="4126192" y="4776900"/>
                  <a:pt x="4123662" y="4759710"/>
                  <a:pt x="4123662" y="4734707"/>
                </a:cubicBezTo>
                <a:cubicBezTo>
                  <a:pt x="4123662" y="4706727"/>
                  <a:pt x="4126415" y="4687876"/>
                  <a:pt x="4131922" y="4678152"/>
                </a:cubicBezTo>
                <a:cubicBezTo>
                  <a:pt x="4137429" y="4668429"/>
                  <a:pt x="4144845" y="4663567"/>
                  <a:pt x="4154172" y="4663567"/>
                </a:cubicBezTo>
                <a:cubicBezTo>
                  <a:pt x="4171932" y="4663567"/>
                  <a:pt x="4181358" y="4678649"/>
                  <a:pt x="4182449" y="4708811"/>
                </a:cubicBezTo>
                <a:lnTo>
                  <a:pt x="4223228" y="4705834"/>
                </a:lnTo>
                <a:cubicBezTo>
                  <a:pt x="4219458" y="4653447"/>
                  <a:pt x="4196389" y="4627253"/>
                  <a:pt x="4154023" y="4627253"/>
                </a:cubicBezTo>
                <a:close/>
                <a:moveTo>
                  <a:pt x="3712152" y="4627253"/>
                </a:moveTo>
                <a:cubicBezTo>
                  <a:pt x="3663039" y="4627253"/>
                  <a:pt x="3638482" y="4662129"/>
                  <a:pt x="3638482" y="4731879"/>
                </a:cubicBezTo>
                <a:cubicBezTo>
                  <a:pt x="3638482" y="4766110"/>
                  <a:pt x="3644684" y="4792130"/>
                  <a:pt x="3657086" y="4809940"/>
                </a:cubicBezTo>
                <a:cubicBezTo>
                  <a:pt x="3669488" y="4827750"/>
                  <a:pt x="3687893" y="4836654"/>
                  <a:pt x="3712301" y="4836654"/>
                </a:cubicBezTo>
                <a:cubicBezTo>
                  <a:pt x="3761414" y="4836654"/>
                  <a:pt x="3785971" y="4801729"/>
                  <a:pt x="3785971" y="4731879"/>
                </a:cubicBezTo>
                <a:cubicBezTo>
                  <a:pt x="3785971" y="4697054"/>
                  <a:pt x="3779671" y="4670910"/>
                  <a:pt x="3767070" y="4653447"/>
                </a:cubicBezTo>
                <a:cubicBezTo>
                  <a:pt x="3754469" y="4635985"/>
                  <a:pt x="3736163" y="4627253"/>
                  <a:pt x="3712152" y="4627253"/>
                </a:cubicBezTo>
                <a:close/>
                <a:moveTo>
                  <a:pt x="3551567" y="4627253"/>
                </a:moveTo>
                <a:cubicBezTo>
                  <a:pt x="3532219" y="4627253"/>
                  <a:pt x="3516667" y="4633083"/>
                  <a:pt x="3504909" y="4644741"/>
                </a:cubicBezTo>
                <a:cubicBezTo>
                  <a:pt x="3493152" y="4656399"/>
                  <a:pt x="3487273" y="4671356"/>
                  <a:pt x="3487273" y="4689612"/>
                </a:cubicBezTo>
                <a:cubicBezTo>
                  <a:pt x="3487273" y="4700328"/>
                  <a:pt x="3489753" y="4709878"/>
                  <a:pt x="3494714" y="4718262"/>
                </a:cubicBezTo>
                <a:cubicBezTo>
                  <a:pt x="3499675" y="4726646"/>
                  <a:pt x="3505976" y="4733095"/>
                  <a:pt x="3513616" y="4737609"/>
                </a:cubicBezTo>
                <a:cubicBezTo>
                  <a:pt x="3521256" y="4742124"/>
                  <a:pt x="3532864" y="4747159"/>
                  <a:pt x="3548441" y="4752715"/>
                </a:cubicBezTo>
                <a:cubicBezTo>
                  <a:pt x="3560546" y="4757081"/>
                  <a:pt x="3568285" y="4761224"/>
                  <a:pt x="3571659" y="4765142"/>
                </a:cubicBezTo>
                <a:cubicBezTo>
                  <a:pt x="3575032" y="4769062"/>
                  <a:pt x="3576719" y="4773502"/>
                  <a:pt x="3576719" y="4778463"/>
                </a:cubicBezTo>
                <a:cubicBezTo>
                  <a:pt x="3576719" y="4785011"/>
                  <a:pt x="3574313" y="4790294"/>
                  <a:pt x="3569501" y="4794313"/>
                </a:cubicBezTo>
                <a:cubicBezTo>
                  <a:pt x="3564688" y="4798331"/>
                  <a:pt x="3558413" y="4800340"/>
                  <a:pt x="3550674" y="4800340"/>
                </a:cubicBezTo>
                <a:cubicBezTo>
                  <a:pt x="3533707" y="4800340"/>
                  <a:pt x="3522843" y="4790121"/>
                  <a:pt x="3518080" y="4769682"/>
                </a:cubicBezTo>
                <a:lnTo>
                  <a:pt x="3479088" y="4780844"/>
                </a:lnTo>
                <a:cubicBezTo>
                  <a:pt x="3489307" y="4818051"/>
                  <a:pt x="3512822" y="4836654"/>
                  <a:pt x="3549632" y="4836654"/>
                </a:cubicBezTo>
                <a:cubicBezTo>
                  <a:pt x="3571559" y="4836654"/>
                  <a:pt x="3589047" y="4830577"/>
                  <a:pt x="3602094" y="4818423"/>
                </a:cubicBezTo>
                <a:cubicBezTo>
                  <a:pt x="3615141" y="4806269"/>
                  <a:pt x="3621665" y="4790716"/>
                  <a:pt x="3621665" y="4771765"/>
                </a:cubicBezTo>
                <a:cubicBezTo>
                  <a:pt x="3621665" y="4760951"/>
                  <a:pt x="3619358" y="4751450"/>
                  <a:pt x="3614744" y="4743265"/>
                </a:cubicBezTo>
                <a:cubicBezTo>
                  <a:pt x="3610131" y="4735079"/>
                  <a:pt x="3604078" y="4728605"/>
                  <a:pt x="3596587" y="4723843"/>
                </a:cubicBezTo>
                <a:cubicBezTo>
                  <a:pt x="3589096" y="4719080"/>
                  <a:pt x="3578802" y="4714268"/>
                  <a:pt x="3565705" y="4709406"/>
                </a:cubicBezTo>
                <a:cubicBezTo>
                  <a:pt x="3551319" y="4703850"/>
                  <a:pt x="3541868" y="4699360"/>
                  <a:pt x="3537354" y="4695937"/>
                </a:cubicBezTo>
                <a:cubicBezTo>
                  <a:pt x="3532839" y="4692514"/>
                  <a:pt x="3530582" y="4687926"/>
                  <a:pt x="3530582" y="4682171"/>
                </a:cubicBezTo>
                <a:cubicBezTo>
                  <a:pt x="3530582" y="4677210"/>
                  <a:pt x="3532492" y="4672869"/>
                  <a:pt x="3536312" y="4669148"/>
                </a:cubicBezTo>
                <a:cubicBezTo>
                  <a:pt x="3540132" y="4665428"/>
                  <a:pt x="3545316" y="4663567"/>
                  <a:pt x="3551864" y="4663567"/>
                </a:cubicBezTo>
                <a:cubicBezTo>
                  <a:pt x="3565854" y="4663567"/>
                  <a:pt x="3575478" y="4671951"/>
                  <a:pt x="3580737" y="4688719"/>
                </a:cubicBezTo>
                <a:lnTo>
                  <a:pt x="3617646" y="4674581"/>
                </a:lnTo>
                <a:cubicBezTo>
                  <a:pt x="3608915" y="4643029"/>
                  <a:pt x="3586889" y="4627253"/>
                  <a:pt x="3551567" y="4627253"/>
                </a:cubicBezTo>
                <a:close/>
                <a:moveTo>
                  <a:pt x="3399167" y="4627253"/>
                </a:moveTo>
                <a:cubicBezTo>
                  <a:pt x="3379819" y="4627253"/>
                  <a:pt x="3364267" y="4633083"/>
                  <a:pt x="3352509" y="4644741"/>
                </a:cubicBezTo>
                <a:cubicBezTo>
                  <a:pt x="3340752" y="4656399"/>
                  <a:pt x="3334873" y="4671356"/>
                  <a:pt x="3334873" y="4689612"/>
                </a:cubicBezTo>
                <a:cubicBezTo>
                  <a:pt x="3334873" y="4700328"/>
                  <a:pt x="3337353" y="4709878"/>
                  <a:pt x="3342314" y="4718262"/>
                </a:cubicBezTo>
                <a:cubicBezTo>
                  <a:pt x="3347275" y="4726646"/>
                  <a:pt x="3353576" y="4733095"/>
                  <a:pt x="3361216" y="4737609"/>
                </a:cubicBezTo>
                <a:cubicBezTo>
                  <a:pt x="3368856" y="4742124"/>
                  <a:pt x="3380464" y="4747159"/>
                  <a:pt x="3396041" y="4752715"/>
                </a:cubicBezTo>
                <a:cubicBezTo>
                  <a:pt x="3408146" y="4757081"/>
                  <a:pt x="3415885" y="4761224"/>
                  <a:pt x="3419259" y="4765142"/>
                </a:cubicBezTo>
                <a:cubicBezTo>
                  <a:pt x="3422632" y="4769062"/>
                  <a:pt x="3424319" y="4773502"/>
                  <a:pt x="3424319" y="4778463"/>
                </a:cubicBezTo>
                <a:cubicBezTo>
                  <a:pt x="3424319" y="4785011"/>
                  <a:pt x="3421913" y="4790294"/>
                  <a:pt x="3417101" y="4794313"/>
                </a:cubicBezTo>
                <a:cubicBezTo>
                  <a:pt x="3412288" y="4798331"/>
                  <a:pt x="3406013" y="4800340"/>
                  <a:pt x="3398274" y="4800340"/>
                </a:cubicBezTo>
                <a:cubicBezTo>
                  <a:pt x="3381307" y="4800340"/>
                  <a:pt x="3370443" y="4790121"/>
                  <a:pt x="3365680" y="4769682"/>
                </a:cubicBezTo>
                <a:lnTo>
                  <a:pt x="3326688" y="4780844"/>
                </a:lnTo>
                <a:cubicBezTo>
                  <a:pt x="3336907" y="4818051"/>
                  <a:pt x="3360422" y="4836654"/>
                  <a:pt x="3397232" y="4836654"/>
                </a:cubicBezTo>
                <a:cubicBezTo>
                  <a:pt x="3419159" y="4836654"/>
                  <a:pt x="3436647" y="4830577"/>
                  <a:pt x="3449694" y="4818423"/>
                </a:cubicBezTo>
                <a:cubicBezTo>
                  <a:pt x="3462741" y="4806269"/>
                  <a:pt x="3469265" y="4790716"/>
                  <a:pt x="3469265" y="4771765"/>
                </a:cubicBezTo>
                <a:cubicBezTo>
                  <a:pt x="3469265" y="4760951"/>
                  <a:pt x="3466958" y="4751450"/>
                  <a:pt x="3462344" y="4743265"/>
                </a:cubicBezTo>
                <a:cubicBezTo>
                  <a:pt x="3457731" y="4735079"/>
                  <a:pt x="3451678" y="4728605"/>
                  <a:pt x="3444187" y="4723843"/>
                </a:cubicBezTo>
                <a:cubicBezTo>
                  <a:pt x="3436696" y="4719080"/>
                  <a:pt x="3426402" y="4714268"/>
                  <a:pt x="3413305" y="4709406"/>
                </a:cubicBezTo>
                <a:cubicBezTo>
                  <a:pt x="3398919" y="4703850"/>
                  <a:pt x="3389468" y="4699360"/>
                  <a:pt x="3384954" y="4695937"/>
                </a:cubicBezTo>
                <a:cubicBezTo>
                  <a:pt x="3380439" y="4692514"/>
                  <a:pt x="3378182" y="4687926"/>
                  <a:pt x="3378182" y="4682171"/>
                </a:cubicBezTo>
                <a:cubicBezTo>
                  <a:pt x="3378182" y="4677210"/>
                  <a:pt x="3380092" y="4672869"/>
                  <a:pt x="3383912" y="4669148"/>
                </a:cubicBezTo>
                <a:cubicBezTo>
                  <a:pt x="3387732" y="4665428"/>
                  <a:pt x="3392916" y="4663567"/>
                  <a:pt x="3399464" y="4663567"/>
                </a:cubicBezTo>
                <a:cubicBezTo>
                  <a:pt x="3413454" y="4663567"/>
                  <a:pt x="3423078" y="4671951"/>
                  <a:pt x="3428337" y="4688719"/>
                </a:cubicBezTo>
                <a:lnTo>
                  <a:pt x="3465246" y="4674581"/>
                </a:lnTo>
                <a:cubicBezTo>
                  <a:pt x="3456515" y="4643029"/>
                  <a:pt x="3434489" y="4627253"/>
                  <a:pt x="3399167" y="4627253"/>
                </a:cubicBezTo>
                <a:close/>
                <a:moveTo>
                  <a:pt x="2687173" y="4627253"/>
                </a:moveTo>
                <a:cubicBezTo>
                  <a:pt x="2661575" y="4627253"/>
                  <a:pt x="2642276" y="4636530"/>
                  <a:pt x="2629279" y="4655084"/>
                </a:cubicBezTo>
                <a:cubicBezTo>
                  <a:pt x="2616281" y="4673638"/>
                  <a:pt x="2609783" y="4699336"/>
                  <a:pt x="2609783" y="4732177"/>
                </a:cubicBezTo>
                <a:cubicBezTo>
                  <a:pt x="2609783" y="4764721"/>
                  <a:pt x="2616331" y="4790270"/>
                  <a:pt x="2629428" y="4808824"/>
                </a:cubicBezTo>
                <a:cubicBezTo>
                  <a:pt x="2642525" y="4827378"/>
                  <a:pt x="2661575" y="4836654"/>
                  <a:pt x="2686578" y="4836654"/>
                </a:cubicBezTo>
                <a:cubicBezTo>
                  <a:pt x="2707116" y="4836654"/>
                  <a:pt x="2723636" y="4829734"/>
                  <a:pt x="2736138" y="4815893"/>
                </a:cubicBezTo>
                <a:cubicBezTo>
                  <a:pt x="2748639" y="4802052"/>
                  <a:pt x="2755634" y="4784118"/>
                  <a:pt x="2757122" y="4762092"/>
                </a:cubicBezTo>
                <a:lnTo>
                  <a:pt x="2715897" y="4759561"/>
                </a:lnTo>
                <a:cubicBezTo>
                  <a:pt x="2713019" y="4786748"/>
                  <a:pt x="2703445" y="4800340"/>
                  <a:pt x="2687173" y="4800340"/>
                </a:cubicBezTo>
                <a:cubicBezTo>
                  <a:pt x="2677053" y="4800340"/>
                  <a:pt x="2669463" y="4795652"/>
                  <a:pt x="2664402" y="4786276"/>
                </a:cubicBezTo>
                <a:cubicBezTo>
                  <a:pt x="2659342" y="4776900"/>
                  <a:pt x="2656812" y="4759710"/>
                  <a:pt x="2656812" y="4734707"/>
                </a:cubicBezTo>
                <a:cubicBezTo>
                  <a:pt x="2656812" y="4706727"/>
                  <a:pt x="2659566" y="4687876"/>
                  <a:pt x="2665072" y="4678152"/>
                </a:cubicBezTo>
                <a:cubicBezTo>
                  <a:pt x="2670579" y="4668429"/>
                  <a:pt x="2677995" y="4663567"/>
                  <a:pt x="2687322" y="4663567"/>
                </a:cubicBezTo>
                <a:cubicBezTo>
                  <a:pt x="2705082" y="4663567"/>
                  <a:pt x="2714508" y="4678649"/>
                  <a:pt x="2715599" y="4708811"/>
                </a:cubicBezTo>
                <a:lnTo>
                  <a:pt x="2756378" y="4705834"/>
                </a:lnTo>
                <a:cubicBezTo>
                  <a:pt x="2752608" y="4653447"/>
                  <a:pt x="2729540" y="4627253"/>
                  <a:pt x="2687173" y="4627253"/>
                </a:cubicBezTo>
                <a:close/>
                <a:moveTo>
                  <a:pt x="1769052" y="4627253"/>
                </a:moveTo>
                <a:cubicBezTo>
                  <a:pt x="1719939" y="4627253"/>
                  <a:pt x="1695383" y="4662129"/>
                  <a:pt x="1695383" y="4731879"/>
                </a:cubicBezTo>
                <a:cubicBezTo>
                  <a:pt x="1695383" y="4766110"/>
                  <a:pt x="1701584" y="4792130"/>
                  <a:pt x="1713986" y="4809940"/>
                </a:cubicBezTo>
                <a:cubicBezTo>
                  <a:pt x="1726389" y="4827750"/>
                  <a:pt x="1744794" y="4836654"/>
                  <a:pt x="1769201" y="4836654"/>
                </a:cubicBezTo>
                <a:cubicBezTo>
                  <a:pt x="1818315" y="4836654"/>
                  <a:pt x="1842871" y="4801729"/>
                  <a:pt x="1842871" y="4731879"/>
                </a:cubicBezTo>
                <a:cubicBezTo>
                  <a:pt x="1842871" y="4697054"/>
                  <a:pt x="1836571" y="4670910"/>
                  <a:pt x="1823970" y="4653447"/>
                </a:cubicBezTo>
                <a:cubicBezTo>
                  <a:pt x="1811370" y="4635985"/>
                  <a:pt x="1793063" y="4627253"/>
                  <a:pt x="1769052" y="4627253"/>
                </a:cubicBezTo>
                <a:close/>
                <a:moveTo>
                  <a:pt x="336284" y="4627253"/>
                </a:moveTo>
                <a:cubicBezTo>
                  <a:pt x="310190" y="4627253"/>
                  <a:pt x="290470" y="4637001"/>
                  <a:pt x="277125" y="4656498"/>
                </a:cubicBezTo>
                <a:cubicBezTo>
                  <a:pt x="263780" y="4675994"/>
                  <a:pt x="257108" y="4702461"/>
                  <a:pt x="257108" y="4735898"/>
                </a:cubicBezTo>
                <a:cubicBezTo>
                  <a:pt x="257108" y="4766656"/>
                  <a:pt x="263879" y="4791138"/>
                  <a:pt x="277423" y="4809344"/>
                </a:cubicBezTo>
                <a:cubicBezTo>
                  <a:pt x="290966" y="4827551"/>
                  <a:pt x="309297" y="4836654"/>
                  <a:pt x="332415" y="4836654"/>
                </a:cubicBezTo>
                <a:cubicBezTo>
                  <a:pt x="354243" y="4836654"/>
                  <a:pt x="370614" y="4827874"/>
                  <a:pt x="381528" y="4810312"/>
                </a:cubicBezTo>
                <a:lnTo>
                  <a:pt x="387332" y="4833529"/>
                </a:lnTo>
                <a:lnTo>
                  <a:pt x="406233" y="4833529"/>
                </a:lnTo>
                <a:lnTo>
                  <a:pt x="406233" y="4725182"/>
                </a:lnTo>
                <a:lnTo>
                  <a:pt x="335689" y="4725182"/>
                </a:lnTo>
                <a:lnTo>
                  <a:pt x="335689" y="4760008"/>
                </a:lnTo>
                <a:lnTo>
                  <a:pt x="366050" y="4760008"/>
                </a:lnTo>
                <a:cubicBezTo>
                  <a:pt x="365951" y="4786896"/>
                  <a:pt x="356822" y="4800340"/>
                  <a:pt x="338666" y="4800340"/>
                </a:cubicBezTo>
                <a:cubicBezTo>
                  <a:pt x="327355" y="4800340"/>
                  <a:pt x="318772" y="4795380"/>
                  <a:pt x="312918" y="4785458"/>
                </a:cubicBezTo>
                <a:cubicBezTo>
                  <a:pt x="307064" y="4775536"/>
                  <a:pt x="304137" y="4758421"/>
                  <a:pt x="304137" y="4734112"/>
                </a:cubicBezTo>
                <a:cubicBezTo>
                  <a:pt x="304137" y="4706727"/>
                  <a:pt x="307139" y="4688124"/>
                  <a:pt x="313141" y="4678301"/>
                </a:cubicBezTo>
                <a:cubicBezTo>
                  <a:pt x="319144" y="4668479"/>
                  <a:pt x="327156" y="4663567"/>
                  <a:pt x="337177" y="4663567"/>
                </a:cubicBezTo>
                <a:cubicBezTo>
                  <a:pt x="353648" y="4663567"/>
                  <a:pt x="363272" y="4676863"/>
                  <a:pt x="366050" y="4703453"/>
                </a:cubicBezTo>
                <a:lnTo>
                  <a:pt x="406233" y="4696905"/>
                </a:lnTo>
                <a:cubicBezTo>
                  <a:pt x="401173" y="4650470"/>
                  <a:pt x="377857" y="4627253"/>
                  <a:pt x="336284" y="4627253"/>
                </a:cubicBezTo>
                <a:close/>
                <a:moveTo>
                  <a:pt x="2977144" y="3278872"/>
                </a:moveTo>
                <a:lnTo>
                  <a:pt x="2999230" y="3358061"/>
                </a:lnTo>
                <a:lnTo>
                  <a:pt x="2955064" y="3358061"/>
                </a:lnTo>
                <a:close/>
                <a:moveTo>
                  <a:pt x="1786519" y="3278872"/>
                </a:moveTo>
                <a:lnTo>
                  <a:pt x="1808605" y="3358061"/>
                </a:lnTo>
                <a:lnTo>
                  <a:pt x="1764439" y="3358061"/>
                </a:lnTo>
                <a:close/>
                <a:moveTo>
                  <a:pt x="1200520" y="3256467"/>
                </a:moveTo>
                <a:lnTo>
                  <a:pt x="1239118" y="3256467"/>
                </a:lnTo>
                <a:cubicBezTo>
                  <a:pt x="1260583" y="3256467"/>
                  <a:pt x="1271316" y="3265200"/>
                  <a:pt x="1271316" y="3282666"/>
                </a:cubicBezTo>
                <a:cubicBezTo>
                  <a:pt x="1271316" y="3291199"/>
                  <a:pt x="1268116" y="3297665"/>
                  <a:pt x="1261716" y="3302065"/>
                </a:cubicBezTo>
                <a:cubicBezTo>
                  <a:pt x="1255317" y="3306464"/>
                  <a:pt x="1246851" y="3308664"/>
                  <a:pt x="1236318" y="3308664"/>
                </a:cubicBezTo>
                <a:lnTo>
                  <a:pt x="1200520" y="3308664"/>
                </a:lnTo>
                <a:close/>
                <a:moveTo>
                  <a:pt x="2436067" y="3256267"/>
                </a:moveTo>
                <a:cubicBezTo>
                  <a:pt x="2461533" y="3256267"/>
                  <a:pt x="2474265" y="3279999"/>
                  <a:pt x="2474265" y="3327463"/>
                </a:cubicBezTo>
                <a:cubicBezTo>
                  <a:pt x="2474265" y="3360261"/>
                  <a:pt x="2471165" y="3382826"/>
                  <a:pt x="2464966" y="3395159"/>
                </a:cubicBezTo>
                <a:cubicBezTo>
                  <a:pt x="2458766" y="3407491"/>
                  <a:pt x="2448600" y="3413658"/>
                  <a:pt x="2434468" y="3413658"/>
                </a:cubicBezTo>
                <a:cubicBezTo>
                  <a:pt x="2408069" y="3413658"/>
                  <a:pt x="2394870" y="3388259"/>
                  <a:pt x="2394870" y="3337463"/>
                </a:cubicBezTo>
                <a:cubicBezTo>
                  <a:pt x="2394870" y="3283332"/>
                  <a:pt x="2408603" y="3256267"/>
                  <a:pt x="2436067" y="3256267"/>
                </a:cubicBezTo>
                <a:close/>
                <a:moveTo>
                  <a:pt x="3355100" y="3198471"/>
                </a:moveTo>
                <a:lnTo>
                  <a:pt x="3355100" y="3471454"/>
                </a:lnTo>
                <a:lnTo>
                  <a:pt x="3438895" y="3471454"/>
                </a:lnTo>
                <a:lnTo>
                  <a:pt x="3438895" y="3198471"/>
                </a:lnTo>
                <a:close/>
                <a:moveTo>
                  <a:pt x="3136025" y="3198471"/>
                </a:moveTo>
                <a:lnTo>
                  <a:pt x="3136025" y="3471454"/>
                </a:lnTo>
                <a:lnTo>
                  <a:pt x="3327413" y="3471454"/>
                </a:lnTo>
                <a:lnTo>
                  <a:pt x="3327413" y="3404458"/>
                </a:lnTo>
                <a:lnTo>
                  <a:pt x="3219820" y="3404458"/>
                </a:lnTo>
                <a:lnTo>
                  <a:pt x="3219820" y="3198471"/>
                </a:lnTo>
                <a:close/>
                <a:moveTo>
                  <a:pt x="2940674" y="3198471"/>
                </a:moveTo>
                <a:lnTo>
                  <a:pt x="2856401" y="3471454"/>
                </a:lnTo>
                <a:lnTo>
                  <a:pt x="2924428" y="3471454"/>
                </a:lnTo>
                <a:lnTo>
                  <a:pt x="2940818" y="3417658"/>
                </a:lnTo>
                <a:lnTo>
                  <a:pt x="3013948" y="3417658"/>
                </a:lnTo>
                <a:lnTo>
                  <a:pt x="3029375" y="3471454"/>
                </a:lnTo>
                <a:lnTo>
                  <a:pt x="3114885" y="3471454"/>
                </a:lnTo>
                <a:lnTo>
                  <a:pt x="3029269" y="3198471"/>
                </a:lnTo>
                <a:close/>
                <a:moveTo>
                  <a:pt x="2602625" y="3198471"/>
                </a:moveTo>
                <a:lnTo>
                  <a:pt x="2602625" y="3471454"/>
                </a:lnTo>
                <a:lnTo>
                  <a:pt x="2670621" y="3471454"/>
                </a:lnTo>
                <a:lnTo>
                  <a:pt x="2670621" y="3339262"/>
                </a:lnTo>
                <a:cubicBezTo>
                  <a:pt x="2670621" y="3326996"/>
                  <a:pt x="2668421" y="3312064"/>
                  <a:pt x="2664021" y="3294465"/>
                </a:cubicBezTo>
                <a:cubicBezTo>
                  <a:pt x="2673779" y="3316580"/>
                  <a:pt x="2683455" y="3335372"/>
                  <a:pt x="2693051" y="3350840"/>
                </a:cubicBezTo>
                <a:lnTo>
                  <a:pt x="2767815" y="3471454"/>
                </a:lnTo>
                <a:lnTo>
                  <a:pt x="2836011" y="3471454"/>
                </a:lnTo>
                <a:lnTo>
                  <a:pt x="2836011" y="3198471"/>
                </a:lnTo>
                <a:lnTo>
                  <a:pt x="2767815" y="3198471"/>
                </a:lnTo>
                <a:lnTo>
                  <a:pt x="2767815" y="3279266"/>
                </a:lnTo>
                <a:cubicBezTo>
                  <a:pt x="2767815" y="3303665"/>
                  <a:pt x="2769948" y="3327530"/>
                  <a:pt x="2774214" y="3350862"/>
                </a:cubicBezTo>
                <a:cubicBezTo>
                  <a:pt x="2767688" y="3335792"/>
                  <a:pt x="2758090" y="3318324"/>
                  <a:pt x="2745422" y="3298459"/>
                </a:cubicBezTo>
                <a:lnTo>
                  <a:pt x="2681820" y="3198471"/>
                </a:lnTo>
                <a:close/>
                <a:moveTo>
                  <a:pt x="2183525" y="3198471"/>
                </a:moveTo>
                <a:lnTo>
                  <a:pt x="2183525" y="3471454"/>
                </a:lnTo>
                <a:lnTo>
                  <a:pt x="2267320" y="3471454"/>
                </a:lnTo>
                <a:lnTo>
                  <a:pt x="2267320" y="3198471"/>
                </a:lnTo>
                <a:close/>
                <a:moveTo>
                  <a:pt x="1937601" y="3198471"/>
                </a:moveTo>
                <a:lnTo>
                  <a:pt x="1937601" y="3261667"/>
                </a:lnTo>
                <a:lnTo>
                  <a:pt x="2049369" y="3261667"/>
                </a:lnTo>
                <a:lnTo>
                  <a:pt x="1928401" y="3419257"/>
                </a:lnTo>
                <a:lnTo>
                  <a:pt x="1928401" y="3471454"/>
                </a:lnTo>
                <a:lnTo>
                  <a:pt x="2155587" y="3471454"/>
                </a:lnTo>
                <a:lnTo>
                  <a:pt x="2155587" y="3407058"/>
                </a:lnTo>
                <a:lnTo>
                  <a:pt x="2034332" y="3407058"/>
                </a:lnTo>
                <a:lnTo>
                  <a:pt x="2151787" y="3251468"/>
                </a:lnTo>
                <a:lnTo>
                  <a:pt x="2151787" y="3198471"/>
                </a:lnTo>
                <a:close/>
                <a:moveTo>
                  <a:pt x="1750049" y="3198471"/>
                </a:moveTo>
                <a:lnTo>
                  <a:pt x="1665777" y="3471454"/>
                </a:lnTo>
                <a:lnTo>
                  <a:pt x="1733804" y="3471454"/>
                </a:lnTo>
                <a:lnTo>
                  <a:pt x="1750193" y="3417658"/>
                </a:lnTo>
                <a:lnTo>
                  <a:pt x="1823323" y="3417658"/>
                </a:lnTo>
                <a:lnTo>
                  <a:pt x="1838750" y="3471454"/>
                </a:lnTo>
                <a:lnTo>
                  <a:pt x="1924261" y="3471454"/>
                </a:lnTo>
                <a:lnTo>
                  <a:pt x="1838644" y="3198471"/>
                </a:lnTo>
                <a:close/>
                <a:moveTo>
                  <a:pt x="1402475" y="3198471"/>
                </a:moveTo>
                <a:lnTo>
                  <a:pt x="1402475" y="3471454"/>
                </a:lnTo>
                <a:lnTo>
                  <a:pt x="1470471" y="3471454"/>
                </a:lnTo>
                <a:lnTo>
                  <a:pt x="1470471" y="3339262"/>
                </a:lnTo>
                <a:cubicBezTo>
                  <a:pt x="1470471" y="3326996"/>
                  <a:pt x="1468271" y="3312064"/>
                  <a:pt x="1463872" y="3294465"/>
                </a:cubicBezTo>
                <a:cubicBezTo>
                  <a:pt x="1473629" y="3316580"/>
                  <a:pt x="1483306" y="3335372"/>
                  <a:pt x="1492901" y="3350840"/>
                </a:cubicBezTo>
                <a:lnTo>
                  <a:pt x="1567665" y="3471454"/>
                </a:lnTo>
                <a:lnTo>
                  <a:pt x="1635861" y="3471454"/>
                </a:lnTo>
                <a:lnTo>
                  <a:pt x="1635861" y="3198471"/>
                </a:lnTo>
                <a:lnTo>
                  <a:pt x="1567665" y="3198471"/>
                </a:lnTo>
                <a:lnTo>
                  <a:pt x="1567665" y="3279266"/>
                </a:lnTo>
                <a:cubicBezTo>
                  <a:pt x="1567665" y="3303665"/>
                  <a:pt x="1569798" y="3327530"/>
                  <a:pt x="1574065" y="3350862"/>
                </a:cubicBezTo>
                <a:cubicBezTo>
                  <a:pt x="1567538" y="3335792"/>
                  <a:pt x="1557941" y="3318324"/>
                  <a:pt x="1545273" y="3298459"/>
                </a:cubicBezTo>
                <a:lnTo>
                  <a:pt x="1481670" y="3198471"/>
                </a:lnTo>
                <a:close/>
                <a:moveTo>
                  <a:pt x="1116725" y="3198471"/>
                </a:moveTo>
                <a:lnTo>
                  <a:pt x="1116725" y="3471454"/>
                </a:lnTo>
                <a:lnTo>
                  <a:pt x="1200520" y="3471454"/>
                </a:lnTo>
                <a:lnTo>
                  <a:pt x="1200520" y="3367061"/>
                </a:lnTo>
                <a:lnTo>
                  <a:pt x="1226943" y="3367061"/>
                </a:lnTo>
                <a:lnTo>
                  <a:pt x="1266816" y="3471454"/>
                </a:lnTo>
                <a:lnTo>
                  <a:pt x="1359710" y="3471454"/>
                </a:lnTo>
                <a:lnTo>
                  <a:pt x="1310313" y="3352461"/>
                </a:lnTo>
                <a:cubicBezTo>
                  <a:pt x="1329779" y="3343262"/>
                  <a:pt x="1342711" y="3332629"/>
                  <a:pt x="1349111" y="3320564"/>
                </a:cubicBezTo>
                <a:cubicBezTo>
                  <a:pt x="1355511" y="3308497"/>
                  <a:pt x="1358710" y="3294598"/>
                  <a:pt x="1358710" y="3278866"/>
                </a:cubicBezTo>
                <a:cubicBezTo>
                  <a:pt x="1358710" y="3254734"/>
                  <a:pt x="1350011" y="3235302"/>
                  <a:pt x="1332612" y="3220570"/>
                </a:cubicBezTo>
                <a:cubicBezTo>
                  <a:pt x="1315213" y="3205837"/>
                  <a:pt x="1290781" y="3198471"/>
                  <a:pt x="1259316" y="3198471"/>
                </a:cubicBezTo>
                <a:close/>
                <a:moveTo>
                  <a:pt x="878600" y="3198471"/>
                </a:moveTo>
                <a:lnTo>
                  <a:pt x="878600" y="3471454"/>
                </a:lnTo>
                <a:lnTo>
                  <a:pt x="1083988" y="3471454"/>
                </a:lnTo>
                <a:lnTo>
                  <a:pt x="1083988" y="3406258"/>
                </a:lnTo>
                <a:lnTo>
                  <a:pt x="960795" y="3406258"/>
                </a:lnTo>
                <a:lnTo>
                  <a:pt x="960795" y="3361661"/>
                </a:lnTo>
                <a:lnTo>
                  <a:pt x="1060389" y="3361661"/>
                </a:lnTo>
                <a:lnTo>
                  <a:pt x="1060389" y="3301065"/>
                </a:lnTo>
                <a:lnTo>
                  <a:pt x="960795" y="3301065"/>
                </a:lnTo>
                <a:lnTo>
                  <a:pt x="960795" y="3261467"/>
                </a:lnTo>
                <a:lnTo>
                  <a:pt x="1083988" y="3261467"/>
                </a:lnTo>
                <a:lnTo>
                  <a:pt x="1083988" y="3198471"/>
                </a:lnTo>
                <a:close/>
                <a:moveTo>
                  <a:pt x="664301" y="3198471"/>
                </a:moveTo>
                <a:lnTo>
                  <a:pt x="664301" y="3263867"/>
                </a:lnTo>
                <a:lnTo>
                  <a:pt x="720898" y="3263867"/>
                </a:lnTo>
                <a:lnTo>
                  <a:pt x="720898" y="3471454"/>
                </a:lnTo>
                <a:lnTo>
                  <a:pt x="800293" y="3471454"/>
                </a:lnTo>
                <a:lnTo>
                  <a:pt x="800293" y="3263867"/>
                </a:lnTo>
                <a:lnTo>
                  <a:pt x="856890" y="3263867"/>
                </a:lnTo>
                <a:lnTo>
                  <a:pt x="856890" y="3198471"/>
                </a:lnTo>
                <a:close/>
                <a:moveTo>
                  <a:pt x="402350" y="3198471"/>
                </a:moveTo>
                <a:lnTo>
                  <a:pt x="402350" y="3471454"/>
                </a:lnTo>
                <a:lnTo>
                  <a:pt x="470346" y="3471454"/>
                </a:lnTo>
                <a:lnTo>
                  <a:pt x="470346" y="3339262"/>
                </a:lnTo>
                <a:cubicBezTo>
                  <a:pt x="470346" y="3326996"/>
                  <a:pt x="468146" y="3312064"/>
                  <a:pt x="463746" y="3294465"/>
                </a:cubicBezTo>
                <a:cubicBezTo>
                  <a:pt x="473504" y="3316580"/>
                  <a:pt x="483180" y="3335372"/>
                  <a:pt x="492776" y="3350840"/>
                </a:cubicBezTo>
                <a:lnTo>
                  <a:pt x="567540" y="3471454"/>
                </a:lnTo>
                <a:lnTo>
                  <a:pt x="635736" y="3471454"/>
                </a:lnTo>
                <a:lnTo>
                  <a:pt x="635736" y="3198471"/>
                </a:lnTo>
                <a:lnTo>
                  <a:pt x="567540" y="3198471"/>
                </a:lnTo>
                <a:lnTo>
                  <a:pt x="567540" y="3279266"/>
                </a:lnTo>
                <a:cubicBezTo>
                  <a:pt x="567540" y="3303665"/>
                  <a:pt x="569673" y="3327530"/>
                  <a:pt x="573940" y="3350862"/>
                </a:cubicBezTo>
                <a:cubicBezTo>
                  <a:pt x="567413" y="3335792"/>
                  <a:pt x="557816" y="3318324"/>
                  <a:pt x="545148" y="3298459"/>
                </a:cubicBezTo>
                <a:lnTo>
                  <a:pt x="481545" y="3198471"/>
                </a:lnTo>
                <a:close/>
                <a:moveTo>
                  <a:pt x="269000" y="3198471"/>
                </a:moveTo>
                <a:lnTo>
                  <a:pt x="269000" y="3471454"/>
                </a:lnTo>
                <a:lnTo>
                  <a:pt x="352795" y="3471454"/>
                </a:lnTo>
                <a:lnTo>
                  <a:pt x="352795" y="3198471"/>
                </a:lnTo>
                <a:close/>
                <a:moveTo>
                  <a:pt x="2435668" y="3194271"/>
                </a:moveTo>
                <a:cubicBezTo>
                  <a:pt x="2394603" y="3194271"/>
                  <a:pt x="2362505" y="3207570"/>
                  <a:pt x="2339373" y="3234169"/>
                </a:cubicBezTo>
                <a:cubicBezTo>
                  <a:pt x="2316241" y="3260767"/>
                  <a:pt x="2304675" y="3294465"/>
                  <a:pt x="2304675" y="3335263"/>
                </a:cubicBezTo>
                <a:cubicBezTo>
                  <a:pt x="2304675" y="3377927"/>
                  <a:pt x="2316775" y="3411991"/>
                  <a:pt x="2340973" y="3437456"/>
                </a:cubicBezTo>
                <a:cubicBezTo>
                  <a:pt x="2365172" y="3462921"/>
                  <a:pt x="2396470" y="3475654"/>
                  <a:pt x="2434868" y="3475654"/>
                </a:cubicBezTo>
                <a:cubicBezTo>
                  <a:pt x="2472999" y="3475654"/>
                  <a:pt x="2504130" y="3462588"/>
                  <a:pt x="2528262" y="3436456"/>
                </a:cubicBezTo>
                <a:cubicBezTo>
                  <a:pt x="2552394" y="3410325"/>
                  <a:pt x="2564460" y="3375593"/>
                  <a:pt x="2564460" y="3332263"/>
                </a:cubicBezTo>
                <a:cubicBezTo>
                  <a:pt x="2564460" y="3290399"/>
                  <a:pt x="2552494" y="3256934"/>
                  <a:pt x="2528562" y="3231869"/>
                </a:cubicBezTo>
                <a:cubicBezTo>
                  <a:pt x="2504630" y="3206804"/>
                  <a:pt x="2473665" y="3194271"/>
                  <a:pt x="2435668" y="3194271"/>
                </a:cubicBezTo>
                <a:close/>
                <a:moveTo>
                  <a:pt x="841495" y="2875286"/>
                </a:moveTo>
                <a:lnTo>
                  <a:pt x="879493" y="2875286"/>
                </a:lnTo>
                <a:cubicBezTo>
                  <a:pt x="891759" y="2875286"/>
                  <a:pt x="900192" y="2877919"/>
                  <a:pt x="904792" y="2883185"/>
                </a:cubicBezTo>
                <a:cubicBezTo>
                  <a:pt x="909391" y="2888452"/>
                  <a:pt x="911691" y="2894218"/>
                  <a:pt x="911691" y="2900484"/>
                </a:cubicBezTo>
                <a:cubicBezTo>
                  <a:pt x="911691" y="2906751"/>
                  <a:pt x="909325" y="2912384"/>
                  <a:pt x="904592" y="2917383"/>
                </a:cubicBezTo>
                <a:cubicBezTo>
                  <a:pt x="899859" y="2922383"/>
                  <a:pt x="892426" y="2924883"/>
                  <a:pt x="882293" y="2924883"/>
                </a:cubicBezTo>
                <a:lnTo>
                  <a:pt x="841495" y="2924883"/>
                </a:lnTo>
                <a:close/>
                <a:moveTo>
                  <a:pt x="841495" y="2771292"/>
                </a:moveTo>
                <a:lnTo>
                  <a:pt x="878893" y="2771292"/>
                </a:lnTo>
                <a:cubicBezTo>
                  <a:pt x="897559" y="2771292"/>
                  <a:pt x="906892" y="2778892"/>
                  <a:pt x="906892" y="2794091"/>
                </a:cubicBezTo>
                <a:cubicBezTo>
                  <a:pt x="906892" y="2799691"/>
                  <a:pt x="904892" y="2804957"/>
                  <a:pt x="900892" y="2809890"/>
                </a:cubicBezTo>
                <a:cubicBezTo>
                  <a:pt x="896892" y="2814823"/>
                  <a:pt x="890026" y="2817289"/>
                  <a:pt x="880293" y="2817289"/>
                </a:cubicBezTo>
                <a:lnTo>
                  <a:pt x="841495" y="2817289"/>
                </a:lnTo>
                <a:close/>
                <a:moveTo>
                  <a:pt x="2648320" y="2770692"/>
                </a:moveTo>
                <a:lnTo>
                  <a:pt x="2686917" y="2770692"/>
                </a:lnTo>
                <a:cubicBezTo>
                  <a:pt x="2708383" y="2770692"/>
                  <a:pt x="2719115" y="2779425"/>
                  <a:pt x="2719115" y="2796891"/>
                </a:cubicBezTo>
                <a:cubicBezTo>
                  <a:pt x="2719115" y="2805423"/>
                  <a:pt x="2715915" y="2811890"/>
                  <a:pt x="2709516" y="2816290"/>
                </a:cubicBezTo>
                <a:cubicBezTo>
                  <a:pt x="2703117" y="2820689"/>
                  <a:pt x="2694650" y="2822889"/>
                  <a:pt x="2684117" y="2822889"/>
                </a:cubicBezTo>
                <a:lnTo>
                  <a:pt x="2648320" y="2822889"/>
                </a:lnTo>
                <a:close/>
                <a:moveTo>
                  <a:pt x="1352920" y="2770692"/>
                </a:moveTo>
                <a:lnTo>
                  <a:pt x="1391518" y="2770692"/>
                </a:lnTo>
                <a:cubicBezTo>
                  <a:pt x="1412983" y="2770692"/>
                  <a:pt x="1423716" y="2779425"/>
                  <a:pt x="1423716" y="2796891"/>
                </a:cubicBezTo>
                <a:cubicBezTo>
                  <a:pt x="1423716" y="2805423"/>
                  <a:pt x="1420516" y="2811890"/>
                  <a:pt x="1414116" y="2816290"/>
                </a:cubicBezTo>
                <a:cubicBezTo>
                  <a:pt x="1407717" y="2820689"/>
                  <a:pt x="1399251" y="2822889"/>
                  <a:pt x="1388718" y="2822889"/>
                </a:cubicBezTo>
                <a:lnTo>
                  <a:pt x="1352920" y="2822889"/>
                </a:lnTo>
                <a:close/>
                <a:moveTo>
                  <a:pt x="4626818" y="2770493"/>
                </a:moveTo>
                <a:cubicBezTo>
                  <a:pt x="4652283" y="2770493"/>
                  <a:pt x="4665015" y="2794224"/>
                  <a:pt x="4665015" y="2841688"/>
                </a:cubicBezTo>
                <a:cubicBezTo>
                  <a:pt x="4665015" y="2874486"/>
                  <a:pt x="4661915" y="2897051"/>
                  <a:pt x="4655716" y="2909384"/>
                </a:cubicBezTo>
                <a:cubicBezTo>
                  <a:pt x="4649516" y="2921716"/>
                  <a:pt x="4639350" y="2927883"/>
                  <a:pt x="4625218" y="2927883"/>
                </a:cubicBezTo>
                <a:cubicBezTo>
                  <a:pt x="4598819" y="2927883"/>
                  <a:pt x="4585620" y="2902484"/>
                  <a:pt x="4585620" y="2851687"/>
                </a:cubicBezTo>
                <a:cubicBezTo>
                  <a:pt x="4585620" y="2797557"/>
                  <a:pt x="4599353" y="2770493"/>
                  <a:pt x="4626818" y="2770493"/>
                </a:cubicBezTo>
                <a:close/>
                <a:moveTo>
                  <a:pt x="6041150" y="2712696"/>
                </a:moveTo>
                <a:lnTo>
                  <a:pt x="6041150" y="2985679"/>
                </a:lnTo>
                <a:lnTo>
                  <a:pt x="6124944" y="2985679"/>
                </a:lnTo>
                <a:lnTo>
                  <a:pt x="6124944" y="2712696"/>
                </a:lnTo>
                <a:close/>
                <a:moveTo>
                  <a:pt x="5636351" y="2712696"/>
                </a:moveTo>
                <a:lnTo>
                  <a:pt x="5636351" y="2778092"/>
                </a:lnTo>
                <a:lnTo>
                  <a:pt x="5692948" y="2778092"/>
                </a:lnTo>
                <a:lnTo>
                  <a:pt x="5692948" y="2985679"/>
                </a:lnTo>
                <a:lnTo>
                  <a:pt x="5772343" y="2985679"/>
                </a:lnTo>
                <a:lnTo>
                  <a:pt x="5772343" y="2778092"/>
                </a:lnTo>
                <a:lnTo>
                  <a:pt x="5826851" y="2778092"/>
                </a:lnTo>
                <a:lnTo>
                  <a:pt x="5828939" y="2778092"/>
                </a:lnTo>
                <a:lnTo>
                  <a:pt x="5883448" y="2778092"/>
                </a:lnTo>
                <a:lnTo>
                  <a:pt x="5883448" y="2985679"/>
                </a:lnTo>
                <a:lnTo>
                  <a:pt x="5962843" y="2985679"/>
                </a:lnTo>
                <a:lnTo>
                  <a:pt x="5962843" y="2778092"/>
                </a:lnTo>
                <a:lnTo>
                  <a:pt x="6019439" y="2778092"/>
                </a:lnTo>
                <a:lnTo>
                  <a:pt x="6019439" y="2712696"/>
                </a:lnTo>
                <a:lnTo>
                  <a:pt x="5828939" y="2712696"/>
                </a:lnTo>
                <a:lnTo>
                  <a:pt x="5826851" y="2712696"/>
                </a:lnTo>
                <a:close/>
                <a:moveTo>
                  <a:pt x="5526800" y="2712696"/>
                </a:moveTo>
                <a:lnTo>
                  <a:pt x="5526800" y="2985679"/>
                </a:lnTo>
                <a:lnTo>
                  <a:pt x="5610594" y="2985679"/>
                </a:lnTo>
                <a:lnTo>
                  <a:pt x="5610594" y="2712696"/>
                </a:lnTo>
                <a:close/>
                <a:moveTo>
                  <a:pt x="5307725" y="2712696"/>
                </a:moveTo>
                <a:lnTo>
                  <a:pt x="5307725" y="2985679"/>
                </a:lnTo>
                <a:lnTo>
                  <a:pt x="5499113" y="2985679"/>
                </a:lnTo>
                <a:lnTo>
                  <a:pt x="5499113" y="2918683"/>
                </a:lnTo>
                <a:lnTo>
                  <a:pt x="5391519" y="2918683"/>
                </a:lnTo>
                <a:lnTo>
                  <a:pt x="5391519" y="2712696"/>
                </a:lnTo>
                <a:close/>
                <a:moveTo>
                  <a:pt x="5079125" y="2712696"/>
                </a:moveTo>
                <a:lnTo>
                  <a:pt x="5079125" y="2985679"/>
                </a:lnTo>
                <a:lnTo>
                  <a:pt x="5160720" y="2985679"/>
                </a:lnTo>
                <a:lnTo>
                  <a:pt x="5160720" y="2883485"/>
                </a:lnTo>
                <a:lnTo>
                  <a:pt x="5249714" y="2883485"/>
                </a:lnTo>
                <a:lnTo>
                  <a:pt x="5249714" y="2822089"/>
                </a:lnTo>
                <a:lnTo>
                  <a:pt x="5160720" y="2822089"/>
                </a:lnTo>
                <a:lnTo>
                  <a:pt x="5160720" y="2777692"/>
                </a:lnTo>
                <a:lnTo>
                  <a:pt x="5276513" y="2777692"/>
                </a:lnTo>
                <a:lnTo>
                  <a:pt x="5276513" y="2712696"/>
                </a:lnTo>
                <a:close/>
                <a:moveTo>
                  <a:pt x="4793375" y="2712696"/>
                </a:moveTo>
                <a:lnTo>
                  <a:pt x="4793375" y="2985679"/>
                </a:lnTo>
                <a:lnTo>
                  <a:pt x="4861371" y="2985679"/>
                </a:lnTo>
                <a:lnTo>
                  <a:pt x="4861371" y="2853487"/>
                </a:lnTo>
                <a:cubicBezTo>
                  <a:pt x="4861371" y="2841221"/>
                  <a:pt x="4859171" y="2826289"/>
                  <a:pt x="4854771" y="2808690"/>
                </a:cubicBezTo>
                <a:cubicBezTo>
                  <a:pt x="4864529" y="2830805"/>
                  <a:pt x="4874205" y="2849597"/>
                  <a:pt x="4883801" y="2865065"/>
                </a:cubicBezTo>
                <a:lnTo>
                  <a:pt x="4958565" y="2985679"/>
                </a:lnTo>
                <a:lnTo>
                  <a:pt x="5026761" y="2985679"/>
                </a:lnTo>
                <a:lnTo>
                  <a:pt x="5026761" y="2712696"/>
                </a:lnTo>
                <a:lnTo>
                  <a:pt x="4958565" y="2712696"/>
                </a:lnTo>
                <a:lnTo>
                  <a:pt x="4958565" y="2793491"/>
                </a:lnTo>
                <a:cubicBezTo>
                  <a:pt x="4958565" y="2817889"/>
                  <a:pt x="4960698" y="2841755"/>
                  <a:pt x="4964964" y="2865087"/>
                </a:cubicBezTo>
                <a:cubicBezTo>
                  <a:pt x="4958438" y="2850017"/>
                  <a:pt x="4948840" y="2832549"/>
                  <a:pt x="4936173" y="2812683"/>
                </a:cubicBezTo>
                <a:lnTo>
                  <a:pt x="4872570" y="2712696"/>
                </a:lnTo>
                <a:close/>
                <a:moveTo>
                  <a:pt x="4031375" y="2712696"/>
                </a:moveTo>
                <a:lnTo>
                  <a:pt x="4031375" y="2985679"/>
                </a:lnTo>
                <a:lnTo>
                  <a:pt x="4115170" y="2985679"/>
                </a:lnTo>
                <a:lnTo>
                  <a:pt x="4115170" y="2712696"/>
                </a:lnTo>
                <a:close/>
                <a:moveTo>
                  <a:pt x="3793250" y="2712696"/>
                </a:moveTo>
                <a:lnTo>
                  <a:pt x="3793250" y="2985679"/>
                </a:lnTo>
                <a:lnTo>
                  <a:pt x="3998637" y="2985679"/>
                </a:lnTo>
                <a:lnTo>
                  <a:pt x="3998637" y="2920483"/>
                </a:lnTo>
                <a:lnTo>
                  <a:pt x="3875445" y="2920483"/>
                </a:lnTo>
                <a:lnTo>
                  <a:pt x="3875445" y="2875886"/>
                </a:lnTo>
                <a:lnTo>
                  <a:pt x="3975039" y="2875886"/>
                </a:lnTo>
                <a:lnTo>
                  <a:pt x="3975039" y="2815290"/>
                </a:lnTo>
                <a:lnTo>
                  <a:pt x="3875445" y="2815290"/>
                </a:lnTo>
                <a:lnTo>
                  <a:pt x="3875445" y="2775692"/>
                </a:lnTo>
                <a:lnTo>
                  <a:pt x="3998637" y="2775692"/>
                </a:lnTo>
                <a:lnTo>
                  <a:pt x="3998637" y="2712696"/>
                </a:lnTo>
                <a:close/>
                <a:moveTo>
                  <a:pt x="3507500" y="2712696"/>
                </a:moveTo>
                <a:lnTo>
                  <a:pt x="3507500" y="2985679"/>
                </a:lnTo>
                <a:lnTo>
                  <a:pt x="3575496" y="2985679"/>
                </a:lnTo>
                <a:lnTo>
                  <a:pt x="3575496" y="2853487"/>
                </a:lnTo>
                <a:cubicBezTo>
                  <a:pt x="3575496" y="2841221"/>
                  <a:pt x="3573296" y="2826289"/>
                  <a:pt x="3568896" y="2808690"/>
                </a:cubicBezTo>
                <a:cubicBezTo>
                  <a:pt x="3578654" y="2830805"/>
                  <a:pt x="3588330" y="2849597"/>
                  <a:pt x="3597925" y="2865065"/>
                </a:cubicBezTo>
                <a:lnTo>
                  <a:pt x="3672690" y="2985679"/>
                </a:lnTo>
                <a:lnTo>
                  <a:pt x="3740885" y="2985679"/>
                </a:lnTo>
                <a:lnTo>
                  <a:pt x="3740885" y="2712696"/>
                </a:lnTo>
                <a:lnTo>
                  <a:pt x="3672690" y="2712696"/>
                </a:lnTo>
                <a:lnTo>
                  <a:pt x="3672690" y="2793491"/>
                </a:lnTo>
                <a:cubicBezTo>
                  <a:pt x="3672690" y="2817889"/>
                  <a:pt x="3674823" y="2841755"/>
                  <a:pt x="3679089" y="2865087"/>
                </a:cubicBezTo>
                <a:cubicBezTo>
                  <a:pt x="3672563" y="2850017"/>
                  <a:pt x="3662965" y="2832549"/>
                  <a:pt x="3650297" y="2812683"/>
                </a:cubicBezTo>
                <a:lnTo>
                  <a:pt x="3586695" y="2712696"/>
                </a:lnTo>
                <a:close/>
                <a:moveTo>
                  <a:pt x="3161127" y="2712696"/>
                </a:moveTo>
                <a:lnTo>
                  <a:pt x="3252971" y="2870086"/>
                </a:lnTo>
                <a:lnTo>
                  <a:pt x="3252971" y="2985679"/>
                </a:lnTo>
                <a:lnTo>
                  <a:pt x="3334366" y="2985679"/>
                </a:lnTo>
                <a:lnTo>
                  <a:pt x="3334366" y="2870086"/>
                </a:lnTo>
                <a:lnTo>
                  <a:pt x="3419811" y="2712696"/>
                </a:lnTo>
                <a:lnTo>
                  <a:pt x="3346537" y="2712696"/>
                </a:lnTo>
                <a:lnTo>
                  <a:pt x="3300668" y="2802681"/>
                </a:lnTo>
                <a:lnTo>
                  <a:pt x="3252818" y="2712696"/>
                </a:lnTo>
                <a:close/>
                <a:moveTo>
                  <a:pt x="2959826" y="2712696"/>
                </a:moveTo>
                <a:lnTo>
                  <a:pt x="2959826" y="2778092"/>
                </a:lnTo>
                <a:lnTo>
                  <a:pt x="3016423" y="2778092"/>
                </a:lnTo>
                <a:lnTo>
                  <a:pt x="3016423" y="2985679"/>
                </a:lnTo>
                <a:lnTo>
                  <a:pt x="3095818" y="2985679"/>
                </a:lnTo>
                <a:lnTo>
                  <a:pt x="3095818" y="2778092"/>
                </a:lnTo>
                <a:lnTo>
                  <a:pt x="3152415" y="2778092"/>
                </a:lnTo>
                <a:lnTo>
                  <a:pt x="3152415" y="2712696"/>
                </a:lnTo>
                <a:close/>
                <a:moveTo>
                  <a:pt x="2850275" y="2712696"/>
                </a:moveTo>
                <a:lnTo>
                  <a:pt x="2850275" y="2985679"/>
                </a:lnTo>
                <a:lnTo>
                  <a:pt x="2934070" y="2985679"/>
                </a:lnTo>
                <a:lnTo>
                  <a:pt x="2934070" y="2712696"/>
                </a:lnTo>
                <a:close/>
                <a:moveTo>
                  <a:pt x="2564525" y="2712696"/>
                </a:moveTo>
                <a:lnTo>
                  <a:pt x="2564525" y="2985679"/>
                </a:lnTo>
                <a:lnTo>
                  <a:pt x="2648320" y="2985679"/>
                </a:lnTo>
                <a:lnTo>
                  <a:pt x="2648320" y="2881286"/>
                </a:lnTo>
                <a:lnTo>
                  <a:pt x="2674743" y="2881286"/>
                </a:lnTo>
                <a:lnTo>
                  <a:pt x="2714616" y="2985679"/>
                </a:lnTo>
                <a:lnTo>
                  <a:pt x="2807510" y="2985679"/>
                </a:lnTo>
                <a:lnTo>
                  <a:pt x="2758113" y="2866687"/>
                </a:lnTo>
                <a:cubicBezTo>
                  <a:pt x="2777579" y="2857487"/>
                  <a:pt x="2790511" y="2846854"/>
                  <a:pt x="2796911" y="2834788"/>
                </a:cubicBezTo>
                <a:cubicBezTo>
                  <a:pt x="2803310" y="2822722"/>
                  <a:pt x="2806510" y="2808823"/>
                  <a:pt x="2806510" y="2793091"/>
                </a:cubicBezTo>
                <a:cubicBezTo>
                  <a:pt x="2806510" y="2768959"/>
                  <a:pt x="2797811" y="2749527"/>
                  <a:pt x="2780412" y="2734794"/>
                </a:cubicBezTo>
                <a:cubicBezTo>
                  <a:pt x="2763013" y="2720062"/>
                  <a:pt x="2738581" y="2712696"/>
                  <a:pt x="2707116" y="2712696"/>
                </a:cubicBezTo>
                <a:close/>
                <a:moveTo>
                  <a:pt x="2295025" y="2712696"/>
                </a:moveTo>
                <a:lnTo>
                  <a:pt x="2295025" y="2897885"/>
                </a:lnTo>
                <a:cubicBezTo>
                  <a:pt x="2295025" y="2930416"/>
                  <a:pt x="2305458" y="2953881"/>
                  <a:pt x="2326323" y="2968280"/>
                </a:cubicBezTo>
                <a:cubicBezTo>
                  <a:pt x="2347188" y="2982679"/>
                  <a:pt x="2374820" y="2989879"/>
                  <a:pt x="2409218" y="2989879"/>
                </a:cubicBezTo>
                <a:cubicBezTo>
                  <a:pt x="2441883" y="2989879"/>
                  <a:pt x="2468381" y="2982379"/>
                  <a:pt x="2488713" y="2967380"/>
                </a:cubicBezTo>
                <a:cubicBezTo>
                  <a:pt x="2509046" y="2952381"/>
                  <a:pt x="2519211" y="2927750"/>
                  <a:pt x="2519211" y="2893485"/>
                </a:cubicBezTo>
                <a:lnTo>
                  <a:pt x="2519211" y="2712696"/>
                </a:lnTo>
                <a:lnTo>
                  <a:pt x="2453215" y="2712696"/>
                </a:lnTo>
                <a:lnTo>
                  <a:pt x="2453215" y="2872486"/>
                </a:lnTo>
                <a:cubicBezTo>
                  <a:pt x="2453215" y="2888352"/>
                  <a:pt x="2452583" y="2899018"/>
                  <a:pt x="2451320" y="2904484"/>
                </a:cubicBezTo>
                <a:cubicBezTo>
                  <a:pt x="2450057" y="2909950"/>
                  <a:pt x="2446201" y="2914850"/>
                  <a:pt x="2439752" y="2919183"/>
                </a:cubicBezTo>
                <a:cubicBezTo>
                  <a:pt x="2433304" y="2923516"/>
                  <a:pt x="2425028" y="2925683"/>
                  <a:pt x="2414924" y="2925683"/>
                </a:cubicBezTo>
                <a:cubicBezTo>
                  <a:pt x="2402822" y="2925683"/>
                  <a:pt x="2394013" y="2922683"/>
                  <a:pt x="2388496" y="2916684"/>
                </a:cubicBezTo>
                <a:cubicBezTo>
                  <a:pt x="2382979" y="2910684"/>
                  <a:pt x="2380220" y="2901151"/>
                  <a:pt x="2380220" y="2888085"/>
                </a:cubicBezTo>
                <a:lnTo>
                  <a:pt x="2380220" y="2712696"/>
                </a:lnTo>
                <a:close/>
                <a:moveTo>
                  <a:pt x="1802525" y="2712696"/>
                </a:moveTo>
                <a:lnTo>
                  <a:pt x="1802525" y="2985679"/>
                </a:lnTo>
                <a:lnTo>
                  <a:pt x="2007913" y="2985679"/>
                </a:lnTo>
                <a:lnTo>
                  <a:pt x="2007913" y="2920483"/>
                </a:lnTo>
                <a:lnTo>
                  <a:pt x="1884720" y="2920483"/>
                </a:lnTo>
                <a:lnTo>
                  <a:pt x="1884720" y="2875886"/>
                </a:lnTo>
                <a:lnTo>
                  <a:pt x="1984314" y="2875886"/>
                </a:lnTo>
                <a:lnTo>
                  <a:pt x="1984314" y="2815290"/>
                </a:lnTo>
                <a:lnTo>
                  <a:pt x="1884720" y="2815290"/>
                </a:lnTo>
                <a:lnTo>
                  <a:pt x="1884720" y="2775692"/>
                </a:lnTo>
                <a:lnTo>
                  <a:pt x="2007913" y="2775692"/>
                </a:lnTo>
                <a:lnTo>
                  <a:pt x="2007913" y="2712696"/>
                </a:lnTo>
                <a:close/>
                <a:moveTo>
                  <a:pt x="1269125" y="2712696"/>
                </a:moveTo>
                <a:lnTo>
                  <a:pt x="1269125" y="2985679"/>
                </a:lnTo>
                <a:lnTo>
                  <a:pt x="1352920" y="2985679"/>
                </a:lnTo>
                <a:lnTo>
                  <a:pt x="1352920" y="2881286"/>
                </a:lnTo>
                <a:lnTo>
                  <a:pt x="1379344" y="2881286"/>
                </a:lnTo>
                <a:lnTo>
                  <a:pt x="1419216" y="2985679"/>
                </a:lnTo>
                <a:lnTo>
                  <a:pt x="1512111" y="2985679"/>
                </a:lnTo>
                <a:lnTo>
                  <a:pt x="1462714" y="2866687"/>
                </a:lnTo>
                <a:cubicBezTo>
                  <a:pt x="1482179" y="2857487"/>
                  <a:pt x="1495111" y="2846854"/>
                  <a:pt x="1501511" y="2834788"/>
                </a:cubicBezTo>
                <a:cubicBezTo>
                  <a:pt x="1507911" y="2822722"/>
                  <a:pt x="1511110" y="2808823"/>
                  <a:pt x="1511110" y="2793091"/>
                </a:cubicBezTo>
                <a:cubicBezTo>
                  <a:pt x="1511110" y="2768959"/>
                  <a:pt x="1502411" y="2749527"/>
                  <a:pt x="1485012" y="2734794"/>
                </a:cubicBezTo>
                <a:cubicBezTo>
                  <a:pt x="1467613" y="2720062"/>
                  <a:pt x="1443181" y="2712696"/>
                  <a:pt x="1411717" y="2712696"/>
                </a:cubicBezTo>
                <a:close/>
                <a:moveTo>
                  <a:pt x="1031000" y="2712696"/>
                </a:moveTo>
                <a:lnTo>
                  <a:pt x="1031000" y="2985679"/>
                </a:lnTo>
                <a:lnTo>
                  <a:pt x="1236388" y="2985679"/>
                </a:lnTo>
                <a:lnTo>
                  <a:pt x="1236388" y="2920483"/>
                </a:lnTo>
                <a:lnTo>
                  <a:pt x="1113195" y="2920483"/>
                </a:lnTo>
                <a:lnTo>
                  <a:pt x="1113195" y="2875886"/>
                </a:lnTo>
                <a:lnTo>
                  <a:pt x="1212789" y="2875886"/>
                </a:lnTo>
                <a:lnTo>
                  <a:pt x="1212789" y="2815290"/>
                </a:lnTo>
                <a:lnTo>
                  <a:pt x="1113195" y="2815290"/>
                </a:lnTo>
                <a:lnTo>
                  <a:pt x="1113195" y="2775692"/>
                </a:lnTo>
                <a:lnTo>
                  <a:pt x="1236388" y="2775692"/>
                </a:lnTo>
                <a:lnTo>
                  <a:pt x="1236388" y="2712696"/>
                </a:lnTo>
                <a:close/>
                <a:moveTo>
                  <a:pt x="764300" y="2712696"/>
                </a:moveTo>
                <a:lnTo>
                  <a:pt x="764300" y="2985679"/>
                </a:lnTo>
                <a:lnTo>
                  <a:pt x="894292" y="2985679"/>
                </a:lnTo>
                <a:cubicBezTo>
                  <a:pt x="935090" y="2985679"/>
                  <a:pt x="961721" y="2977713"/>
                  <a:pt x="974187" y="2961781"/>
                </a:cubicBezTo>
                <a:cubicBezTo>
                  <a:pt x="986653" y="2945848"/>
                  <a:pt x="992886" y="2927750"/>
                  <a:pt x="992886" y="2907484"/>
                </a:cubicBezTo>
                <a:cubicBezTo>
                  <a:pt x="992886" y="2873619"/>
                  <a:pt x="975221" y="2852421"/>
                  <a:pt x="939889" y="2843888"/>
                </a:cubicBezTo>
                <a:cubicBezTo>
                  <a:pt x="955088" y="2839755"/>
                  <a:pt x="966521" y="2832189"/>
                  <a:pt x="974187" y="2821189"/>
                </a:cubicBezTo>
                <a:cubicBezTo>
                  <a:pt x="981854" y="2810190"/>
                  <a:pt x="985687" y="2797891"/>
                  <a:pt x="985687" y="2784291"/>
                </a:cubicBezTo>
                <a:cubicBezTo>
                  <a:pt x="985687" y="2765626"/>
                  <a:pt x="979087" y="2749027"/>
                  <a:pt x="965888" y="2734495"/>
                </a:cubicBezTo>
                <a:cubicBezTo>
                  <a:pt x="952689" y="2719962"/>
                  <a:pt x="931690" y="2712696"/>
                  <a:pt x="902892" y="2712696"/>
                </a:cubicBezTo>
                <a:close/>
                <a:moveTo>
                  <a:pt x="494127" y="2712696"/>
                </a:moveTo>
                <a:lnTo>
                  <a:pt x="585972" y="2870086"/>
                </a:lnTo>
                <a:lnTo>
                  <a:pt x="585972" y="2985679"/>
                </a:lnTo>
                <a:lnTo>
                  <a:pt x="667367" y="2985679"/>
                </a:lnTo>
                <a:lnTo>
                  <a:pt x="667367" y="2870086"/>
                </a:lnTo>
                <a:lnTo>
                  <a:pt x="752811" y="2712696"/>
                </a:lnTo>
                <a:lnTo>
                  <a:pt x="679538" y="2712696"/>
                </a:lnTo>
                <a:lnTo>
                  <a:pt x="633669" y="2802681"/>
                </a:lnTo>
                <a:lnTo>
                  <a:pt x="585818" y="2712696"/>
                </a:lnTo>
                <a:close/>
                <a:moveTo>
                  <a:pt x="4626418" y="2708496"/>
                </a:moveTo>
                <a:cubicBezTo>
                  <a:pt x="4585354" y="2708496"/>
                  <a:pt x="4553256" y="2721795"/>
                  <a:pt x="4530123" y="2748394"/>
                </a:cubicBezTo>
                <a:cubicBezTo>
                  <a:pt x="4506991" y="2774992"/>
                  <a:pt x="4495426" y="2808690"/>
                  <a:pt x="4495426" y="2849487"/>
                </a:cubicBezTo>
                <a:cubicBezTo>
                  <a:pt x="4495426" y="2892152"/>
                  <a:pt x="4507525" y="2926216"/>
                  <a:pt x="4531723" y="2951681"/>
                </a:cubicBezTo>
                <a:cubicBezTo>
                  <a:pt x="4555922" y="2977146"/>
                  <a:pt x="4587220" y="2989879"/>
                  <a:pt x="4625618" y="2989879"/>
                </a:cubicBezTo>
                <a:cubicBezTo>
                  <a:pt x="4663749" y="2989879"/>
                  <a:pt x="4694880" y="2976813"/>
                  <a:pt x="4719012" y="2950681"/>
                </a:cubicBezTo>
                <a:cubicBezTo>
                  <a:pt x="4743144" y="2924550"/>
                  <a:pt x="4755210" y="2889818"/>
                  <a:pt x="4755210" y="2846488"/>
                </a:cubicBezTo>
                <a:cubicBezTo>
                  <a:pt x="4755210" y="2804624"/>
                  <a:pt x="4743244" y="2771159"/>
                  <a:pt x="4719312" y="2746094"/>
                </a:cubicBezTo>
                <a:cubicBezTo>
                  <a:pt x="4695380" y="2721029"/>
                  <a:pt x="4664415" y="2708496"/>
                  <a:pt x="4626418" y="2708496"/>
                </a:cubicBezTo>
                <a:close/>
                <a:moveTo>
                  <a:pt x="4361043" y="2708496"/>
                </a:moveTo>
                <a:cubicBezTo>
                  <a:pt x="4322378" y="2708496"/>
                  <a:pt x="4292247" y="2721629"/>
                  <a:pt x="4270648" y="2747894"/>
                </a:cubicBezTo>
                <a:cubicBezTo>
                  <a:pt x="4249050" y="2774159"/>
                  <a:pt x="4238250" y="2808690"/>
                  <a:pt x="4238250" y="2851487"/>
                </a:cubicBezTo>
                <a:cubicBezTo>
                  <a:pt x="4238250" y="2894685"/>
                  <a:pt x="4249650" y="2928549"/>
                  <a:pt x="4272448" y="2953081"/>
                </a:cubicBezTo>
                <a:cubicBezTo>
                  <a:pt x="4295247" y="2977613"/>
                  <a:pt x="4325178" y="2989879"/>
                  <a:pt x="4362243" y="2989879"/>
                </a:cubicBezTo>
                <a:cubicBezTo>
                  <a:pt x="4393041" y="2989879"/>
                  <a:pt x="4419006" y="2980946"/>
                  <a:pt x="4440138" y="2963081"/>
                </a:cubicBezTo>
                <a:cubicBezTo>
                  <a:pt x="4461270" y="2945215"/>
                  <a:pt x="4473636" y="2919550"/>
                  <a:pt x="4477236" y="2886085"/>
                </a:cubicBezTo>
                <a:lnTo>
                  <a:pt x="4400641" y="2881486"/>
                </a:lnTo>
                <a:cubicBezTo>
                  <a:pt x="4397974" y="2911617"/>
                  <a:pt x="4385575" y="2926683"/>
                  <a:pt x="4363443" y="2926683"/>
                </a:cubicBezTo>
                <a:cubicBezTo>
                  <a:pt x="4351044" y="2926683"/>
                  <a:pt x="4341411" y="2921350"/>
                  <a:pt x="4334545" y="2910684"/>
                </a:cubicBezTo>
                <a:cubicBezTo>
                  <a:pt x="4327678" y="2900018"/>
                  <a:pt x="4324245" y="2879819"/>
                  <a:pt x="4324245" y="2850087"/>
                </a:cubicBezTo>
                <a:cubicBezTo>
                  <a:pt x="4324245" y="2797024"/>
                  <a:pt x="4337444" y="2770493"/>
                  <a:pt x="4363843" y="2770493"/>
                </a:cubicBezTo>
                <a:cubicBezTo>
                  <a:pt x="4373309" y="2770493"/>
                  <a:pt x="4381542" y="2774559"/>
                  <a:pt x="4388541" y="2782692"/>
                </a:cubicBezTo>
                <a:cubicBezTo>
                  <a:pt x="4395541" y="2790824"/>
                  <a:pt x="4399041" y="2804024"/>
                  <a:pt x="4399041" y="2822289"/>
                </a:cubicBezTo>
                <a:lnTo>
                  <a:pt x="4477236" y="2818089"/>
                </a:lnTo>
                <a:cubicBezTo>
                  <a:pt x="4474703" y="2785025"/>
                  <a:pt x="4463737" y="2758493"/>
                  <a:pt x="4444338" y="2738494"/>
                </a:cubicBezTo>
                <a:cubicBezTo>
                  <a:pt x="4424939" y="2718496"/>
                  <a:pt x="4397174" y="2708496"/>
                  <a:pt x="4361043" y="2708496"/>
                </a:cubicBezTo>
                <a:close/>
                <a:moveTo>
                  <a:pt x="2151243" y="2708496"/>
                </a:moveTo>
                <a:cubicBezTo>
                  <a:pt x="2112579" y="2708496"/>
                  <a:pt x="2082448" y="2721629"/>
                  <a:pt x="2060849" y="2747894"/>
                </a:cubicBezTo>
                <a:cubicBezTo>
                  <a:pt x="2039250" y="2774159"/>
                  <a:pt x="2028451" y="2808690"/>
                  <a:pt x="2028451" y="2851487"/>
                </a:cubicBezTo>
                <a:cubicBezTo>
                  <a:pt x="2028451" y="2894685"/>
                  <a:pt x="2039850" y="2928549"/>
                  <a:pt x="2062649" y="2953081"/>
                </a:cubicBezTo>
                <a:cubicBezTo>
                  <a:pt x="2085448" y="2977613"/>
                  <a:pt x="2115379" y="2989879"/>
                  <a:pt x="2152443" y="2989879"/>
                </a:cubicBezTo>
                <a:cubicBezTo>
                  <a:pt x="2183241" y="2989879"/>
                  <a:pt x="2209206" y="2980946"/>
                  <a:pt x="2230338" y="2963081"/>
                </a:cubicBezTo>
                <a:cubicBezTo>
                  <a:pt x="2251470" y="2945215"/>
                  <a:pt x="2263837" y="2919550"/>
                  <a:pt x="2267436" y="2886085"/>
                </a:cubicBezTo>
                <a:lnTo>
                  <a:pt x="2190841" y="2881486"/>
                </a:lnTo>
                <a:cubicBezTo>
                  <a:pt x="2188174" y="2911617"/>
                  <a:pt x="2175775" y="2926683"/>
                  <a:pt x="2153643" y="2926683"/>
                </a:cubicBezTo>
                <a:cubicBezTo>
                  <a:pt x="2141244" y="2926683"/>
                  <a:pt x="2131611" y="2921350"/>
                  <a:pt x="2124745" y="2910684"/>
                </a:cubicBezTo>
                <a:cubicBezTo>
                  <a:pt x="2117878" y="2900018"/>
                  <a:pt x="2114445" y="2879819"/>
                  <a:pt x="2114445" y="2850087"/>
                </a:cubicBezTo>
                <a:cubicBezTo>
                  <a:pt x="2114445" y="2797024"/>
                  <a:pt x="2127645" y="2770493"/>
                  <a:pt x="2154043" y="2770493"/>
                </a:cubicBezTo>
                <a:cubicBezTo>
                  <a:pt x="2163509" y="2770493"/>
                  <a:pt x="2171742" y="2774559"/>
                  <a:pt x="2178742" y="2782692"/>
                </a:cubicBezTo>
                <a:cubicBezTo>
                  <a:pt x="2185741" y="2790824"/>
                  <a:pt x="2189241" y="2804024"/>
                  <a:pt x="2189241" y="2822289"/>
                </a:cubicBezTo>
                <a:lnTo>
                  <a:pt x="2267436" y="2818089"/>
                </a:lnTo>
                <a:cubicBezTo>
                  <a:pt x="2264903" y="2785025"/>
                  <a:pt x="2253937" y="2758493"/>
                  <a:pt x="2234538" y="2738494"/>
                </a:cubicBezTo>
                <a:cubicBezTo>
                  <a:pt x="2215139" y="2718496"/>
                  <a:pt x="2187374" y="2708496"/>
                  <a:pt x="2151243" y="2708496"/>
                </a:cubicBezTo>
                <a:close/>
                <a:moveTo>
                  <a:pt x="1654069" y="2708496"/>
                </a:moveTo>
                <a:cubicBezTo>
                  <a:pt x="1617405" y="2708496"/>
                  <a:pt x="1589306" y="2717032"/>
                  <a:pt x="1569774" y="2734103"/>
                </a:cubicBezTo>
                <a:cubicBezTo>
                  <a:pt x="1550242" y="2751173"/>
                  <a:pt x="1540476" y="2772578"/>
                  <a:pt x="1540476" y="2798316"/>
                </a:cubicBezTo>
                <a:cubicBezTo>
                  <a:pt x="1540476" y="2818321"/>
                  <a:pt x="1547273" y="2835725"/>
                  <a:pt x="1560869" y="2850528"/>
                </a:cubicBezTo>
                <a:cubicBezTo>
                  <a:pt x="1574464" y="2865331"/>
                  <a:pt x="1605196" y="2877320"/>
                  <a:pt x="1653067" y="2886495"/>
                </a:cubicBezTo>
                <a:cubicBezTo>
                  <a:pt x="1665601" y="2889021"/>
                  <a:pt x="1674301" y="2891918"/>
                  <a:pt x="1679168" y="2895185"/>
                </a:cubicBezTo>
                <a:cubicBezTo>
                  <a:pt x="1684034" y="2898451"/>
                  <a:pt x="1686467" y="2903018"/>
                  <a:pt x="1686467" y="2908884"/>
                </a:cubicBezTo>
                <a:cubicBezTo>
                  <a:pt x="1686467" y="2920083"/>
                  <a:pt x="1675934" y="2925683"/>
                  <a:pt x="1654869" y="2925683"/>
                </a:cubicBezTo>
                <a:cubicBezTo>
                  <a:pt x="1627804" y="2925683"/>
                  <a:pt x="1611005" y="2914684"/>
                  <a:pt x="1604472" y="2892685"/>
                </a:cubicBezTo>
                <a:lnTo>
                  <a:pt x="1526677" y="2906684"/>
                </a:lnTo>
                <a:cubicBezTo>
                  <a:pt x="1542276" y="2962147"/>
                  <a:pt x="1583340" y="2989879"/>
                  <a:pt x="1649869" y="2989879"/>
                </a:cubicBezTo>
                <a:cubicBezTo>
                  <a:pt x="1686268" y="2989879"/>
                  <a:pt x="1715665" y="2981307"/>
                  <a:pt x="1738064" y="2964163"/>
                </a:cubicBezTo>
                <a:cubicBezTo>
                  <a:pt x="1760463" y="2947020"/>
                  <a:pt x="1771662" y="2924639"/>
                  <a:pt x="1771662" y="2897022"/>
                </a:cubicBezTo>
                <a:cubicBezTo>
                  <a:pt x="1771662" y="2879544"/>
                  <a:pt x="1767066" y="2864368"/>
                  <a:pt x="1757874" y="2851494"/>
                </a:cubicBezTo>
                <a:cubicBezTo>
                  <a:pt x="1748682" y="2838619"/>
                  <a:pt x="1737218" y="2829525"/>
                  <a:pt x="1723482" y="2824211"/>
                </a:cubicBezTo>
                <a:cubicBezTo>
                  <a:pt x="1709747" y="2818897"/>
                  <a:pt x="1686543" y="2812786"/>
                  <a:pt x="1653872" y="2805878"/>
                </a:cubicBezTo>
                <a:cubicBezTo>
                  <a:pt x="1642004" y="2803353"/>
                  <a:pt x="1634004" y="2800691"/>
                  <a:pt x="1629871" y="2797891"/>
                </a:cubicBezTo>
                <a:cubicBezTo>
                  <a:pt x="1625738" y="2795091"/>
                  <a:pt x="1623671" y="2791158"/>
                  <a:pt x="1623671" y="2786091"/>
                </a:cubicBezTo>
                <a:cubicBezTo>
                  <a:pt x="1623671" y="2774759"/>
                  <a:pt x="1632804" y="2769092"/>
                  <a:pt x="1651070" y="2769092"/>
                </a:cubicBezTo>
                <a:cubicBezTo>
                  <a:pt x="1673068" y="2769092"/>
                  <a:pt x="1687667" y="2778225"/>
                  <a:pt x="1694867" y="2796491"/>
                </a:cubicBezTo>
                <a:lnTo>
                  <a:pt x="1764263" y="2775492"/>
                </a:lnTo>
                <a:cubicBezTo>
                  <a:pt x="1746397" y="2730828"/>
                  <a:pt x="1709666" y="2708496"/>
                  <a:pt x="1654069" y="2708496"/>
                </a:cubicBezTo>
                <a:close/>
                <a:moveTo>
                  <a:pt x="379593" y="2708496"/>
                </a:moveTo>
                <a:cubicBezTo>
                  <a:pt x="340929" y="2708496"/>
                  <a:pt x="310798" y="2721629"/>
                  <a:pt x="289199" y="2747894"/>
                </a:cubicBezTo>
                <a:cubicBezTo>
                  <a:pt x="267600" y="2774159"/>
                  <a:pt x="256801" y="2808690"/>
                  <a:pt x="256801" y="2851487"/>
                </a:cubicBezTo>
                <a:cubicBezTo>
                  <a:pt x="256801" y="2894685"/>
                  <a:pt x="268200" y="2928549"/>
                  <a:pt x="290999" y="2953081"/>
                </a:cubicBezTo>
                <a:cubicBezTo>
                  <a:pt x="313797" y="2977613"/>
                  <a:pt x="343729" y="2989879"/>
                  <a:pt x="380793" y="2989879"/>
                </a:cubicBezTo>
                <a:cubicBezTo>
                  <a:pt x="411591" y="2989879"/>
                  <a:pt x="437557" y="2980946"/>
                  <a:pt x="458689" y="2963081"/>
                </a:cubicBezTo>
                <a:cubicBezTo>
                  <a:pt x="479821" y="2945215"/>
                  <a:pt x="492186" y="2919550"/>
                  <a:pt x="495786" y="2886085"/>
                </a:cubicBezTo>
                <a:lnTo>
                  <a:pt x="419191" y="2881486"/>
                </a:lnTo>
                <a:cubicBezTo>
                  <a:pt x="416525" y="2911617"/>
                  <a:pt x="404125" y="2926683"/>
                  <a:pt x="381993" y="2926683"/>
                </a:cubicBezTo>
                <a:cubicBezTo>
                  <a:pt x="369594" y="2926683"/>
                  <a:pt x="359961" y="2921350"/>
                  <a:pt x="353095" y="2910684"/>
                </a:cubicBezTo>
                <a:cubicBezTo>
                  <a:pt x="346229" y="2900018"/>
                  <a:pt x="342796" y="2879819"/>
                  <a:pt x="342796" y="2850087"/>
                </a:cubicBezTo>
                <a:cubicBezTo>
                  <a:pt x="342796" y="2797024"/>
                  <a:pt x="355995" y="2770493"/>
                  <a:pt x="382393" y="2770493"/>
                </a:cubicBezTo>
                <a:cubicBezTo>
                  <a:pt x="391859" y="2770493"/>
                  <a:pt x="400092" y="2774559"/>
                  <a:pt x="407092" y="2782692"/>
                </a:cubicBezTo>
                <a:cubicBezTo>
                  <a:pt x="414091" y="2790824"/>
                  <a:pt x="417591" y="2804024"/>
                  <a:pt x="417591" y="2822289"/>
                </a:cubicBezTo>
                <a:lnTo>
                  <a:pt x="495786" y="2818089"/>
                </a:lnTo>
                <a:cubicBezTo>
                  <a:pt x="493253" y="2785025"/>
                  <a:pt x="482287" y="2758493"/>
                  <a:pt x="462888" y="2738494"/>
                </a:cubicBezTo>
                <a:cubicBezTo>
                  <a:pt x="443489" y="2718496"/>
                  <a:pt x="415725" y="2708496"/>
                  <a:pt x="379593" y="2708496"/>
                </a:cubicBezTo>
                <a:close/>
                <a:moveTo>
                  <a:pt x="4224919" y="2297797"/>
                </a:moveTo>
                <a:lnTo>
                  <a:pt x="4247005" y="2376986"/>
                </a:lnTo>
                <a:lnTo>
                  <a:pt x="4202839" y="2376986"/>
                </a:lnTo>
                <a:close/>
                <a:moveTo>
                  <a:pt x="2929519" y="2297797"/>
                </a:moveTo>
                <a:lnTo>
                  <a:pt x="2951605" y="2376986"/>
                </a:lnTo>
                <a:lnTo>
                  <a:pt x="2907439" y="2376986"/>
                </a:lnTo>
                <a:close/>
                <a:moveTo>
                  <a:pt x="2148469" y="2297797"/>
                </a:moveTo>
                <a:lnTo>
                  <a:pt x="2170555" y="2376986"/>
                </a:lnTo>
                <a:lnTo>
                  <a:pt x="2126389" y="2376986"/>
                </a:lnTo>
                <a:close/>
                <a:moveTo>
                  <a:pt x="1124320" y="2279792"/>
                </a:moveTo>
                <a:lnTo>
                  <a:pt x="1155118" y="2279792"/>
                </a:lnTo>
                <a:cubicBezTo>
                  <a:pt x="1177917" y="2279792"/>
                  <a:pt x="1189316" y="2288325"/>
                  <a:pt x="1189316" y="2305390"/>
                </a:cubicBezTo>
                <a:cubicBezTo>
                  <a:pt x="1189316" y="2323523"/>
                  <a:pt x="1176984" y="2332589"/>
                  <a:pt x="1152318" y="2332589"/>
                </a:cubicBezTo>
                <a:lnTo>
                  <a:pt x="1124320" y="2332589"/>
                </a:lnTo>
                <a:close/>
                <a:moveTo>
                  <a:pt x="3257920" y="2279392"/>
                </a:moveTo>
                <a:lnTo>
                  <a:pt x="3279718" y="2279392"/>
                </a:lnTo>
                <a:cubicBezTo>
                  <a:pt x="3295717" y="2279392"/>
                  <a:pt x="3307950" y="2286592"/>
                  <a:pt x="3316416" y="2300991"/>
                </a:cubicBezTo>
                <a:cubicBezTo>
                  <a:pt x="3324882" y="2315390"/>
                  <a:pt x="3329115" y="2332522"/>
                  <a:pt x="3329115" y="2352388"/>
                </a:cubicBezTo>
                <a:cubicBezTo>
                  <a:pt x="3329115" y="2375586"/>
                  <a:pt x="3324349" y="2393918"/>
                  <a:pt x="3314816" y="2407384"/>
                </a:cubicBezTo>
                <a:cubicBezTo>
                  <a:pt x="3305283" y="2420850"/>
                  <a:pt x="3293584" y="2427583"/>
                  <a:pt x="3279718" y="2427583"/>
                </a:cubicBezTo>
                <a:lnTo>
                  <a:pt x="3257920" y="2427583"/>
                </a:lnTo>
                <a:close/>
                <a:moveTo>
                  <a:pt x="1676770" y="2275392"/>
                </a:moveTo>
                <a:lnTo>
                  <a:pt x="1715368" y="2275392"/>
                </a:lnTo>
                <a:cubicBezTo>
                  <a:pt x="1736833" y="2275392"/>
                  <a:pt x="1747566" y="2284125"/>
                  <a:pt x="1747566" y="2301591"/>
                </a:cubicBezTo>
                <a:cubicBezTo>
                  <a:pt x="1747566" y="2310123"/>
                  <a:pt x="1744366" y="2316590"/>
                  <a:pt x="1737967" y="2320989"/>
                </a:cubicBezTo>
                <a:cubicBezTo>
                  <a:pt x="1731567" y="2325389"/>
                  <a:pt x="1723101" y="2327589"/>
                  <a:pt x="1712568" y="2327589"/>
                </a:cubicBezTo>
                <a:lnTo>
                  <a:pt x="1676770" y="2327589"/>
                </a:lnTo>
                <a:close/>
                <a:moveTo>
                  <a:pt x="1426418" y="2275192"/>
                </a:moveTo>
                <a:cubicBezTo>
                  <a:pt x="1451883" y="2275192"/>
                  <a:pt x="1464616" y="2298924"/>
                  <a:pt x="1464616" y="2346388"/>
                </a:cubicBezTo>
                <a:cubicBezTo>
                  <a:pt x="1464616" y="2379186"/>
                  <a:pt x="1461516" y="2401751"/>
                  <a:pt x="1455316" y="2414084"/>
                </a:cubicBezTo>
                <a:cubicBezTo>
                  <a:pt x="1449117" y="2426417"/>
                  <a:pt x="1438950" y="2432583"/>
                  <a:pt x="1424818" y="2432583"/>
                </a:cubicBezTo>
                <a:cubicBezTo>
                  <a:pt x="1398420" y="2432583"/>
                  <a:pt x="1385220" y="2407184"/>
                  <a:pt x="1385220" y="2356387"/>
                </a:cubicBezTo>
                <a:cubicBezTo>
                  <a:pt x="1385220" y="2302257"/>
                  <a:pt x="1398953" y="2275192"/>
                  <a:pt x="1426418" y="2275192"/>
                </a:cubicBezTo>
                <a:close/>
                <a:moveTo>
                  <a:pt x="4188449" y="2217396"/>
                </a:moveTo>
                <a:lnTo>
                  <a:pt x="4104176" y="2490379"/>
                </a:lnTo>
                <a:lnTo>
                  <a:pt x="4172203" y="2490379"/>
                </a:lnTo>
                <a:lnTo>
                  <a:pt x="4188593" y="2436582"/>
                </a:lnTo>
                <a:lnTo>
                  <a:pt x="4261723" y="2436582"/>
                </a:lnTo>
                <a:lnTo>
                  <a:pt x="4277150" y="2490379"/>
                </a:lnTo>
                <a:lnTo>
                  <a:pt x="4362660" y="2490379"/>
                </a:lnTo>
                <a:lnTo>
                  <a:pt x="4277044" y="2217396"/>
                </a:lnTo>
                <a:close/>
                <a:moveTo>
                  <a:pt x="3907550" y="2217396"/>
                </a:moveTo>
                <a:lnTo>
                  <a:pt x="3907550" y="2490379"/>
                </a:lnTo>
                <a:lnTo>
                  <a:pt x="4098938" y="2490379"/>
                </a:lnTo>
                <a:lnTo>
                  <a:pt x="4098938" y="2423383"/>
                </a:lnTo>
                <a:lnTo>
                  <a:pt x="3991345" y="2423383"/>
                </a:lnTo>
                <a:lnTo>
                  <a:pt x="3991345" y="2217396"/>
                </a:lnTo>
                <a:close/>
                <a:moveTo>
                  <a:pt x="3688475" y="2217396"/>
                </a:moveTo>
                <a:lnTo>
                  <a:pt x="3688475" y="2490379"/>
                </a:lnTo>
                <a:lnTo>
                  <a:pt x="3879863" y="2490379"/>
                </a:lnTo>
                <a:lnTo>
                  <a:pt x="3879863" y="2423383"/>
                </a:lnTo>
                <a:lnTo>
                  <a:pt x="3772270" y="2423383"/>
                </a:lnTo>
                <a:lnTo>
                  <a:pt x="3772270" y="2217396"/>
                </a:lnTo>
                <a:close/>
                <a:moveTo>
                  <a:pt x="3450350" y="2217396"/>
                </a:moveTo>
                <a:lnTo>
                  <a:pt x="3450350" y="2490379"/>
                </a:lnTo>
                <a:lnTo>
                  <a:pt x="3655737" y="2490379"/>
                </a:lnTo>
                <a:lnTo>
                  <a:pt x="3655737" y="2425183"/>
                </a:lnTo>
                <a:lnTo>
                  <a:pt x="3532545" y="2425183"/>
                </a:lnTo>
                <a:lnTo>
                  <a:pt x="3532545" y="2380586"/>
                </a:lnTo>
                <a:lnTo>
                  <a:pt x="3632139" y="2380586"/>
                </a:lnTo>
                <a:lnTo>
                  <a:pt x="3632139" y="2319990"/>
                </a:lnTo>
                <a:lnTo>
                  <a:pt x="3532545" y="2319990"/>
                </a:lnTo>
                <a:lnTo>
                  <a:pt x="3532545" y="2280392"/>
                </a:lnTo>
                <a:lnTo>
                  <a:pt x="3655737" y="2280392"/>
                </a:lnTo>
                <a:lnTo>
                  <a:pt x="3655737" y="2217396"/>
                </a:lnTo>
                <a:close/>
                <a:moveTo>
                  <a:pt x="3174125" y="2217396"/>
                </a:moveTo>
                <a:lnTo>
                  <a:pt x="3174125" y="2490379"/>
                </a:lnTo>
                <a:lnTo>
                  <a:pt x="3284918" y="2490379"/>
                </a:lnTo>
                <a:cubicBezTo>
                  <a:pt x="3323982" y="2490379"/>
                  <a:pt x="3355747" y="2477613"/>
                  <a:pt x="3380212" y="2452081"/>
                </a:cubicBezTo>
                <a:cubicBezTo>
                  <a:pt x="3404677" y="2426550"/>
                  <a:pt x="3416910" y="2393385"/>
                  <a:pt x="3416910" y="2352588"/>
                </a:cubicBezTo>
                <a:cubicBezTo>
                  <a:pt x="3416910" y="2316857"/>
                  <a:pt x="3405511" y="2285392"/>
                  <a:pt x="3382712" y="2258194"/>
                </a:cubicBezTo>
                <a:cubicBezTo>
                  <a:pt x="3359913" y="2230995"/>
                  <a:pt x="3325582" y="2217396"/>
                  <a:pt x="3279718" y="2217396"/>
                </a:cubicBezTo>
                <a:close/>
                <a:moveTo>
                  <a:pt x="2893049" y="2217396"/>
                </a:moveTo>
                <a:lnTo>
                  <a:pt x="2808776" y="2490379"/>
                </a:lnTo>
                <a:lnTo>
                  <a:pt x="2876803" y="2490379"/>
                </a:lnTo>
                <a:lnTo>
                  <a:pt x="2893193" y="2436582"/>
                </a:lnTo>
                <a:lnTo>
                  <a:pt x="2966323" y="2436582"/>
                </a:lnTo>
                <a:lnTo>
                  <a:pt x="2981750" y="2490379"/>
                </a:lnTo>
                <a:lnTo>
                  <a:pt x="3067261" y="2490379"/>
                </a:lnTo>
                <a:lnTo>
                  <a:pt x="2981644" y="2217396"/>
                </a:lnTo>
                <a:close/>
                <a:moveTo>
                  <a:pt x="2585300" y="2217396"/>
                </a:moveTo>
                <a:lnTo>
                  <a:pt x="2585300" y="2280592"/>
                </a:lnTo>
                <a:lnTo>
                  <a:pt x="2697069" y="2280592"/>
                </a:lnTo>
                <a:lnTo>
                  <a:pt x="2576101" y="2438183"/>
                </a:lnTo>
                <a:lnTo>
                  <a:pt x="2576101" y="2490379"/>
                </a:lnTo>
                <a:lnTo>
                  <a:pt x="2803287" y="2490379"/>
                </a:lnTo>
                <a:lnTo>
                  <a:pt x="2803287" y="2425983"/>
                </a:lnTo>
                <a:lnTo>
                  <a:pt x="2682032" y="2425983"/>
                </a:lnTo>
                <a:lnTo>
                  <a:pt x="2799487" y="2270393"/>
                </a:lnTo>
                <a:lnTo>
                  <a:pt x="2799487" y="2217396"/>
                </a:lnTo>
                <a:close/>
                <a:moveTo>
                  <a:pt x="2307350" y="2217396"/>
                </a:moveTo>
                <a:lnTo>
                  <a:pt x="2307350" y="2490379"/>
                </a:lnTo>
                <a:lnTo>
                  <a:pt x="2375346" y="2490379"/>
                </a:lnTo>
                <a:lnTo>
                  <a:pt x="2375346" y="2358187"/>
                </a:lnTo>
                <a:cubicBezTo>
                  <a:pt x="2375346" y="2345921"/>
                  <a:pt x="2373146" y="2330989"/>
                  <a:pt x="2368746" y="2313390"/>
                </a:cubicBezTo>
                <a:cubicBezTo>
                  <a:pt x="2378504" y="2335505"/>
                  <a:pt x="2388180" y="2354297"/>
                  <a:pt x="2397776" y="2369765"/>
                </a:cubicBezTo>
                <a:lnTo>
                  <a:pt x="2472540" y="2490379"/>
                </a:lnTo>
                <a:lnTo>
                  <a:pt x="2540736" y="2490379"/>
                </a:lnTo>
                <a:lnTo>
                  <a:pt x="2540736" y="2217396"/>
                </a:lnTo>
                <a:lnTo>
                  <a:pt x="2472540" y="2217396"/>
                </a:lnTo>
                <a:lnTo>
                  <a:pt x="2472540" y="2298191"/>
                </a:lnTo>
                <a:cubicBezTo>
                  <a:pt x="2472540" y="2322589"/>
                  <a:pt x="2474673" y="2346455"/>
                  <a:pt x="2478939" y="2369787"/>
                </a:cubicBezTo>
                <a:cubicBezTo>
                  <a:pt x="2472412" y="2354717"/>
                  <a:pt x="2462815" y="2337249"/>
                  <a:pt x="2450148" y="2317384"/>
                </a:cubicBezTo>
                <a:lnTo>
                  <a:pt x="2386545" y="2217396"/>
                </a:lnTo>
                <a:close/>
                <a:moveTo>
                  <a:pt x="2111999" y="2217396"/>
                </a:moveTo>
                <a:lnTo>
                  <a:pt x="2027727" y="2490379"/>
                </a:lnTo>
                <a:lnTo>
                  <a:pt x="2095754" y="2490379"/>
                </a:lnTo>
                <a:lnTo>
                  <a:pt x="2112143" y="2436582"/>
                </a:lnTo>
                <a:lnTo>
                  <a:pt x="2185273" y="2436582"/>
                </a:lnTo>
                <a:lnTo>
                  <a:pt x="2200700" y="2490379"/>
                </a:lnTo>
                <a:lnTo>
                  <a:pt x="2286211" y="2490379"/>
                </a:lnTo>
                <a:lnTo>
                  <a:pt x="2200594" y="2217396"/>
                </a:lnTo>
                <a:close/>
                <a:moveTo>
                  <a:pt x="1854927" y="2217396"/>
                </a:moveTo>
                <a:lnTo>
                  <a:pt x="1854927" y="2282792"/>
                </a:lnTo>
                <a:lnTo>
                  <a:pt x="1911523" y="2282792"/>
                </a:lnTo>
                <a:lnTo>
                  <a:pt x="1911523" y="2490379"/>
                </a:lnTo>
                <a:lnTo>
                  <a:pt x="1990919" y="2490379"/>
                </a:lnTo>
                <a:lnTo>
                  <a:pt x="1990919" y="2282792"/>
                </a:lnTo>
                <a:lnTo>
                  <a:pt x="2047515" y="2282792"/>
                </a:lnTo>
                <a:lnTo>
                  <a:pt x="2047515" y="2217396"/>
                </a:lnTo>
                <a:close/>
                <a:moveTo>
                  <a:pt x="1592975" y="2217396"/>
                </a:moveTo>
                <a:lnTo>
                  <a:pt x="1592975" y="2490379"/>
                </a:lnTo>
                <a:lnTo>
                  <a:pt x="1676770" y="2490379"/>
                </a:lnTo>
                <a:lnTo>
                  <a:pt x="1676770" y="2385986"/>
                </a:lnTo>
                <a:lnTo>
                  <a:pt x="1703194" y="2385986"/>
                </a:lnTo>
                <a:lnTo>
                  <a:pt x="1743066" y="2490379"/>
                </a:lnTo>
                <a:lnTo>
                  <a:pt x="1835960" y="2490379"/>
                </a:lnTo>
                <a:lnTo>
                  <a:pt x="1786563" y="2371386"/>
                </a:lnTo>
                <a:cubicBezTo>
                  <a:pt x="1806029" y="2362187"/>
                  <a:pt x="1818961" y="2351554"/>
                  <a:pt x="1825361" y="2339488"/>
                </a:cubicBezTo>
                <a:cubicBezTo>
                  <a:pt x="1831761" y="2327422"/>
                  <a:pt x="1834961" y="2313523"/>
                  <a:pt x="1834961" y="2297791"/>
                </a:cubicBezTo>
                <a:cubicBezTo>
                  <a:pt x="1834961" y="2273659"/>
                  <a:pt x="1826261" y="2254227"/>
                  <a:pt x="1808862" y="2239494"/>
                </a:cubicBezTo>
                <a:cubicBezTo>
                  <a:pt x="1791463" y="2224762"/>
                  <a:pt x="1767031" y="2217396"/>
                  <a:pt x="1735567" y="2217396"/>
                </a:cubicBezTo>
                <a:close/>
                <a:moveTo>
                  <a:pt x="1040525" y="2217396"/>
                </a:moveTo>
                <a:lnTo>
                  <a:pt x="1040525" y="2490379"/>
                </a:lnTo>
                <a:lnTo>
                  <a:pt x="1125520" y="2490379"/>
                </a:lnTo>
                <a:lnTo>
                  <a:pt x="1125520" y="2391185"/>
                </a:lnTo>
                <a:lnTo>
                  <a:pt x="1172917" y="2391185"/>
                </a:lnTo>
                <a:cubicBezTo>
                  <a:pt x="1203182" y="2391185"/>
                  <a:pt x="1227381" y="2383186"/>
                  <a:pt x="1245513" y="2367187"/>
                </a:cubicBezTo>
                <a:cubicBezTo>
                  <a:pt x="1263645" y="2351188"/>
                  <a:pt x="1272711" y="2330189"/>
                  <a:pt x="1272711" y="2304191"/>
                </a:cubicBezTo>
                <a:cubicBezTo>
                  <a:pt x="1272711" y="2287125"/>
                  <a:pt x="1268278" y="2271726"/>
                  <a:pt x="1259412" y="2257994"/>
                </a:cubicBezTo>
                <a:cubicBezTo>
                  <a:pt x="1250546" y="2244261"/>
                  <a:pt x="1238546" y="2234061"/>
                  <a:pt x="1223414" y="2227395"/>
                </a:cubicBezTo>
                <a:cubicBezTo>
                  <a:pt x="1208282" y="2220729"/>
                  <a:pt x="1186183" y="2217396"/>
                  <a:pt x="1157118" y="2217396"/>
                </a:cubicBezTo>
                <a:close/>
                <a:moveTo>
                  <a:pt x="697625" y="2217396"/>
                </a:moveTo>
                <a:lnTo>
                  <a:pt x="697625" y="2490379"/>
                </a:lnTo>
                <a:lnTo>
                  <a:pt x="760421" y="2490379"/>
                </a:lnTo>
                <a:lnTo>
                  <a:pt x="760421" y="2295191"/>
                </a:lnTo>
                <a:lnTo>
                  <a:pt x="812918" y="2490379"/>
                </a:lnTo>
                <a:lnTo>
                  <a:pt x="866115" y="2490379"/>
                </a:lnTo>
                <a:lnTo>
                  <a:pt x="916612" y="2295191"/>
                </a:lnTo>
                <a:lnTo>
                  <a:pt x="916612" y="2490379"/>
                </a:lnTo>
                <a:lnTo>
                  <a:pt x="994407" y="2490379"/>
                </a:lnTo>
                <a:lnTo>
                  <a:pt x="994407" y="2217396"/>
                </a:lnTo>
                <a:lnTo>
                  <a:pt x="884514" y="2217396"/>
                </a:lnTo>
                <a:lnTo>
                  <a:pt x="846716" y="2362387"/>
                </a:lnTo>
                <a:lnTo>
                  <a:pt x="807118" y="2217396"/>
                </a:lnTo>
                <a:close/>
                <a:moveTo>
                  <a:pt x="564275" y="2217396"/>
                </a:moveTo>
                <a:lnTo>
                  <a:pt x="564275" y="2490379"/>
                </a:lnTo>
                <a:lnTo>
                  <a:pt x="648070" y="2490379"/>
                </a:lnTo>
                <a:lnTo>
                  <a:pt x="648070" y="2217396"/>
                </a:lnTo>
                <a:close/>
                <a:moveTo>
                  <a:pt x="447975" y="2217396"/>
                </a:moveTo>
                <a:lnTo>
                  <a:pt x="447975" y="2280792"/>
                </a:lnTo>
                <a:lnTo>
                  <a:pt x="475574" y="2280792"/>
                </a:lnTo>
                <a:lnTo>
                  <a:pt x="447975" y="2335189"/>
                </a:lnTo>
                <a:lnTo>
                  <a:pt x="479573" y="2335189"/>
                </a:lnTo>
                <a:lnTo>
                  <a:pt x="516971" y="2274592"/>
                </a:lnTo>
                <a:lnTo>
                  <a:pt x="516971" y="2217396"/>
                </a:lnTo>
                <a:close/>
                <a:moveTo>
                  <a:pt x="269000" y="2217396"/>
                </a:moveTo>
                <a:lnTo>
                  <a:pt x="269000" y="2490379"/>
                </a:lnTo>
                <a:lnTo>
                  <a:pt x="460388" y="2490379"/>
                </a:lnTo>
                <a:lnTo>
                  <a:pt x="460388" y="2423383"/>
                </a:lnTo>
                <a:lnTo>
                  <a:pt x="352795" y="2423383"/>
                </a:lnTo>
                <a:lnTo>
                  <a:pt x="352795" y="2217396"/>
                </a:lnTo>
                <a:close/>
                <a:moveTo>
                  <a:pt x="1426018" y="2213196"/>
                </a:moveTo>
                <a:cubicBezTo>
                  <a:pt x="1384954" y="2213196"/>
                  <a:pt x="1352856" y="2226495"/>
                  <a:pt x="1329724" y="2253094"/>
                </a:cubicBezTo>
                <a:cubicBezTo>
                  <a:pt x="1306592" y="2279692"/>
                  <a:pt x="1295026" y="2313390"/>
                  <a:pt x="1295026" y="2354188"/>
                </a:cubicBezTo>
                <a:cubicBezTo>
                  <a:pt x="1295026" y="2396852"/>
                  <a:pt x="1307125" y="2430916"/>
                  <a:pt x="1331324" y="2456381"/>
                </a:cubicBezTo>
                <a:cubicBezTo>
                  <a:pt x="1355522" y="2481846"/>
                  <a:pt x="1386820" y="2494579"/>
                  <a:pt x="1425218" y="2494579"/>
                </a:cubicBezTo>
                <a:cubicBezTo>
                  <a:pt x="1463349" y="2494579"/>
                  <a:pt x="1494481" y="2481513"/>
                  <a:pt x="1518613" y="2455381"/>
                </a:cubicBezTo>
                <a:cubicBezTo>
                  <a:pt x="1542744" y="2429250"/>
                  <a:pt x="1554810" y="2394518"/>
                  <a:pt x="1554810" y="2351188"/>
                </a:cubicBezTo>
                <a:cubicBezTo>
                  <a:pt x="1554810" y="2309324"/>
                  <a:pt x="1542844" y="2275859"/>
                  <a:pt x="1518912" y="2250794"/>
                </a:cubicBezTo>
                <a:cubicBezTo>
                  <a:pt x="1494981" y="2225729"/>
                  <a:pt x="1464016" y="2213196"/>
                  <a:pt x="1426018" y="2213196"/>
                </a:cubicBezTo>
                <a:close/>
                <a:moveTo>
                  <a:pt x="0" y="0"/>
                </a:moveTo>
                <a:lnTo>
                  <a:pt x="6368143" y="0"/>
                </a:lnTo>
                <a:lnTo>
                  <a:pt x="6368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A31FD6-5669-B5BB-3170-DF4673A93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6" name="Picture 5" descr="A chess pieces and map of the world&#10;&#10;Description automatically generated">
            <a:extLst>
              <a:ext uri="{FF2B5EF4-FFF2-40B4-BE49-F238E27FC236}">
                <a16:creationId xmlns:a16="http://schemas.microsoft.com/office/drawing/2014/main" id="{DAE07A32-40A2-FC4F-2A2B-08279B252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90000"/>
                    </a14:imgEffect>
                    <a14:imgEffect>
                      <a14:brightnessContrast bright="60000" contras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2885B7-A667-919A-5B91-70543415924E}"/>
              </a:ext>
            </a:extLst>
          </p:cNvPr>
          <p:cNvSpPr txBox="1"/>
          <p:nvPr/>
        </p:nvSpPr>
        <p:spPr>
          <a:xfrm>
            <a:off x="94446" y="56557"/>
            <a:ext cx="7511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CYBERWAR &amp; CYBERSPACE</a:t>
            </a:r>
            <a:endParaRPr lang="en-US" sz="2800" b="1" dirty="0"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B6AB8E-3CAA-F2BD-A212-38A2E8093BCD}"/>
              </a:ext>
            </a:extLst>
          </p:cNvPr>
          <p:cNvSpPr txBox="1"/>
          <p:nvPr/>
        </p:nvSpPr>
        <p:spPr>
          <a:xfrm>
            <a:off x="94445" y="636334"/>
            <a:ext cx="1016484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5"/>
              </a:buBlip>
            </a:pPr>
            <a:r>
              <a:rPr lang="it-IT" sz="2200" spc="100" dirty="0"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armi tradizionali sono affiancate da armi innovative che hanno necessariamente portato ad una rielaborazione del concetto di conflitto</a:t>
            </a:r>
            <a:b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it-IT" sz="2200" spc="100" dirty="0"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5"/>
              </a:buBlip>
            </a:pPr>
            <a:r>
              <a:rPr lang="it-IT" sz="2200" spc="100" dirty="0">
                <a:latin typeface="Franklin Gothic Demi Cond" panose="020B0706030402020204" pitchFamily="34" charset="0"/>
              </a:rPr>
              <a:t>L</a:t>
            </a:r>
            <a: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forze in campo non sono più rappresentate solo da soldati ordinari, ma soprattutto da figure come hacker, spie e attori APT che operano nel cyberspazio</a:t>
            </a:r>
            <a:b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it-IT" sz="2200" spc="100" dirty="0">
              <a:effectLst/>
              <a:latin typeface="Franklin Gothic Demi Cond" panose="020B07060304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Blip>
                <a:blip r:embed="rId5"/>
              </a:buBlip>
            </a:pPr>
            <a: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 cyberspazio indica l’ambiente globale, interconnesso e digitale in cui le informazioni circolano e per questo motivo è diventato l’elemento chiave nel contesto della guerra moderna</a:t>
            </a:r>
            <a:b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it-IT" sz="2200" spc="100" dirty="0">
              <a:effectLst/>
              <a:latin typeface="Franklin Gothic Demi Cond" panose="020B07060304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Blip>
                <a:blip r:embed="rId5"/>
              </a:buBlip>
            </a:pPr>
            <a:r>
              <a:rPr lang="it-IT" sz="2200" spc="100" dirty="0"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 cyberspazio non è solo uno spazio di comunicazione, ma soprattutto un dominio operativo che garantisce assenza di confini, anonimato, interconnessione e asimmetria</a:t>
            </a:r>
            <a:br>
              <a:rPr lang="it-IT" sz="2200" spc="100" dirty="0"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it-IT" sz="2200" spc="100" dirty="0">
              <a:latin typeface="Franklin Gothic Demi Cond" panose="020B07060304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Blip>
                <a:blip r:embed="rId5"/>
              </a:buBlip>
            </a:pPr>
            <a:r>
              <a:rPr lang="it-IT" sz="2200" spc="100" dirty="0">
                <a:effectLst/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sua importanza è tale da essere definito come ‘quinto dominio’, dopo terra, acqua, aria e spazio</a:t>
            </a:r>
          </a:p>
        </p:txBody>
      </p:sp>
    </p:spTree>
    <p:extLst>
      <p:ext uri="{BB962C8B-B14F-4D97-AF65-F5344CB8AC3E}">
        <p14:creationId xmlns:p14="http://schemas.microsoft.com/office/powerpoint/2010/main" val="2491595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7833A5-9192-5569-7A77-9D088126C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D6E612F1-CA7B-AD67-828A-84AC378FB3C8}"/>
              </a:ext>
            </a:extLst>
          </p:cNvPr>
          <p:cNvSpPr txBox="1"/>
          <p:nvPr/>
        </p:nvSpPr>
        <p:spPr>
          <a:xfrm>
            <a:off x="-96504035" y="-295588289"/>
            <a:ext cx="1080000000" cy="900000000"/>
          </a:xfrm>
          <a:custGeom>
            <a:avLst/>
            <a:gdLst/>
            <a:ahLst/>
            <a:cxnLst/>
            <a:rect l="l" t="t" r="r" b="b"/>
            <a:pathLst>
              <a:path w="6368143" h="6858000">
                <a:moveTo>
                  <a:pt x="3809337" y="4740065"/>
                </a:moveTo>
                <a:lnTo>
                  <a:pt x="3809337" y="4772956"/>
                </a:lnTo>
                <a:lnTo>
                  <a:pt x="3869910" y="4772956"/>
                </a:lnTo>
                <a:lnTo>
                  <a:pt x="3869910" y="4740065"/>
                </a:lnTo>
                <a:close/>
                <a:moveTo>
                  <a:pt x="4881004" y="4673504"/>
                </a:moveTo>
                <a:lnTo>
                  <a:pt x="4901536" y="4756734"/>
                </a:lnTo>
                <a:lnTo>
                  <a:pt x="4861310" y="4756734"/>
                </a:lnTo>
                <a:close/>
                <a:moveTo>
                  <a:pt x="4461904" y="4673504"/>
                </a:moveTo>
                <a:lnTo>
                  <a:pt x="4482436" y="4756734"/>
                </a:lnTo>
                <a:lnTo>
                  <a:pt x="4442210" y="4756734"/>
                </a:lnTo>
                <a:close/>
                <a:moveTo>
                  <a:pt x="2833129" y="4673504"/>
                </a:moveTo>
                <a:lnTo>
                  <a:pt x="2853661" y="4756734"/>
                </a:lnTo>
                <a:lnTo>
                  <a:pt x="2813435" y="4756734"/>
                </a:lnTo>
                <a:close/>
                <a:moveTo>
                  <a:pt x="2318779" y="4673504"/>
                </a:moveTo>
                <a:lnTo>
                  <a:pt x="2339311" y="4756734"/>
                </a:lnTo>
                <a:lnTo>
                  <a:pt x="2299085" y="4756734"/>
                </a:lnTo>
                <a:close/>
                <a:moveTo>
                  <a:pt x="1147205" y="4673504"/>
                </a:moveTo>
                <a:lnTo>
                  <a:pt x="1167736" y="4756734"/>
                </a:lnTo>
                <a:lnTo>
                  <a:pt x="1127510" y="4756734"/>
                </a:lnTo>
                <a:close/>
                <a:moveTo>
                  <a:pt x="3712152" y="4663567"/>
                </a:moveTo>
                <a:cubicBezTo>
                  <a:pt x="3721479" y="4663567"/>
                  <a:pt x="3728275" y="4668107"/>
                  <a:pt x="3732542" y="4677185"/>
                </a:cubicBezTo>
                <a:cubicBezTo>
                  <a:pt x="3736808" y="4686264"/>
                  <a:pt x="3738941" y="4704495"/>
                  <a:pt x="3738941" y="4731879"/>
                </a:cubicBezTo>
                <a:cubicBezTo>
                  <a:pt x="3738941" y="4759462"/>
                  <a:pt x="3736783" y="4777768"/>
                  <a:pt x="3732467" y="4786797"/>
                </a:cubicBezTo>
                <a:cubicBezTo>
                  <a:pt x="3728151" y="4795826"/>
                  <a:pt x="3721380" y="4800340"/>
                  <a:pt x="3712152" y="4800340"/>
                </a:cubicBezTo>
                <a:cubicBezTo>
                  <a:pt x="3702826" y="4800340"/>
                  <a:pt x="3696054" y="4795628"/>
                  <a:pt x="3691837" y="4786202"/>
                </a:cubicBezTo>
                <a:cubicBezTo>
                  <a:pt x="3687620" y="4776776"/>
                  <a:pt x="3685512" y="4758668"/>
                  <a:pt x="3685512" y="4731879"/>
                </a:cubicBezTo>
                <a:cubicBezTo>
                  <a:pt x="3685512" y="4704594"/>
                  <a:pt x="3687645" y="4686388"/>
                  <a:pt x="3691912" y="4677259"/>
                </a:cubicBezTo>
                <a:cubicBezTo>
                  <a:pt x="3696178" y="4668132"/>
                  <a:pt x="3702925" y="4663567"/>
                  <a:pt x="3712152" y="4663567"/>
                </a:cubicBezTo>
                <a:close/>
                <a:moveTo>
                  <a:pt x="1769052" y="4663567"/>
                </a:moveTo>
                <a:cubicBezTo>
                  <a:pt x="1778379" y="4663567"/>
                  <a:pt x="1785176" y="4668107"/>
                  <a:pt x="1789442" y="4677185"/>
                </a:cubicBezTo>
                <a:cubicBezTo>
                  <a:pt x="1793709" y="4686264"/>
                  <a:pt x="1795842" y="4704495"/>
                  <a:pt x="1795842" y="4731879"/>
                </a:cubicBezTo>
                <a:cubicBezTo>
                  <a:pt x="1795842" y="4759462"/>
                  <a:pt x="1793684" y="4777768"/>
                  <a:pt x="1789368" y="4786797"/>
                </a:cubicBezTo>
                <a:cubicBezTo>
                  <a:pt x="1785052" y="4795826"/>
                  <a:pt x="1778280" y="4800340"/>
                  <a:pt x="1769052" y="4800340"/>
                </a:cubicBezTo>
                <a:cubicBezTo>
                  <a:pt x="1759726" y="4800340"/>
                  <a:pt x="1752955" y="4795628"/>
                  <a:pt x="1748738" y="4786202"/>
                </a:cubicBezTo>
                <a:cubicBezTo>
                  <a:pt x="1744521" y="4776776"/>
                  <a:pt x="1742412" y="4758668"/>
                  <a:pt x="1742412" y="4731879"/>
                </a:cubicBezTo>
                <a:cubicBezTo>
                  <a:pt x="1742412" y="4704594"/>
                  <a:pt x="1744546" y="4686388"/>
                  <a:pt x="1748812" y="4677259"/>
                </a:cubicBezTo>
                <a:cubicBezTo>
                  <a:pt x="1753078" y="4668132"/>
                  <a:pt x="1759825" y="4663567"/>
                  <a:pt x="1769052" y="4663567"/>
                </a:cubicBezTo>
                <a:close/>
                <a:moveTo>
                  <a:pt x="4290498" y="4663270"/>
                </a:moveTo>
                <a:lnTo>
                  <a:pt x="4308358" y="4663270"/>
                </a:lnTo>
                <a:cubicBezTo>
                  <a:pt x="4315005" y="4663270"/>
                  <a:pt x="4320041" y="4664039"/>
                  <a:pt x="4323464" y="4665576"/>
                </a:cubicBezTo>
                <a:cubicBezTo>
                  <a:pt x="4326887" y="4667114"/>
                  <a:pt x="4329888" y="4670041"/>
                  <a:pt x="4332468" y="4674357"/>
                </a:cubicBezTo>
                <a:cubicBezTo>
                  <a:pt x="4335048" y="4678673"/>
                  <a:pt x="4336338" y="4684205"/>
                  <a:pt x="4336338" y="4690952"/>
                </a:cubicBezTo>
                <a:cubicBezTo>
                  <a:pt x="4336338" y="4710498"/>
                  <a:pt x="4327606" y="4720271"/>
                  <a:pt x="4310144" y="4720271"/>
                </a:cubicBezTo>
                <a:lnTo>
                  <a:pt x="4290498" y="4720271"/>
                </a:lnTo>
                <a:close/>
                <a:moveTo>
                  <a:pt x="3042724" y="4663270"/>
                </a:moveTo>
                <a:lnTo>
                  <a:pt x="3060583" y="4663270"/>
                </a:lnTo>
                <a:cubicBezTo>
                  <a:pt x="3067230" y="4663270"/>
                  <a:pt x="3072266" y="4664039"/>
                  <a:pt x="3075689" y="4665576"/>
                </a:cubicBezTo>
                <a:cubicBezTo>
                  <a:pt x="3079112" y="4667114"/>
                  <a:pt x="3082113" y="4670041"/>
                  <a:pt x="3084693" y="4674357"/>
                </a:cubicBezTo>
                <a:cubicBezTo>
                  <a:pt x="3087273" y="4678673"/>
                  <a:pt x="3088563" y="4684205"/>
                  <a:pt x="3088563" y="4690952"/>
                </a:cubicBezTo>
                <a:cubicBezTo>
                  <a:pt x="3088563" y="4710498"/>
                  <a:pt x="3079831" y="4720271"/>
                  <a:pt x="3062369" y="4720271"/>
                </a:cubicBezTo>
                <a:lnTo>
                  <a:pt x="3042724" y="4720271"/>
                </a:lnTo>
                <a:close/>
                <a:moveTo>
                  <a:pt x="1918774" y="4663270"/>
                </a:moveTo>
                <a:lnTo>
                  <a:pt x="1936633" y="4663270"/>
                </a:lnTo>
                <a:cubicBezTo>
                  <a:pt x="1943281" y="4663270"/>
                  <a:pt x="1948316" y="4664039"/>
                  <a:pt x="1951739" y="4665576"/>
                </a:cubicBezTo>
                <a:cubicBezTo>
                  <a:pt x="1955162" y="4667114"/>
                  <a:pt x="1958164" y="4670041"/>
                  <a:pt x="1960743" y="4674357"/>
                </a:cubicBezTo>
                <a:cubicBezTo>
                  <a:pt x="1963323" y="4678673"/>
                  <a:pt x="1964613" y="4684205"/>
                  <a:pt x="1964613" y="4690952"/>
                </a:cubicBezTo>
                <a:cubicBezTo>
                  <a:pt x="1964613" y="4710498"/>
                  <a:pt x="1955882" y="4720271"/>
                  <a:pt x="1938419" y="4720271"/>
                </a:cubicBezTo>
                <a:lnTo>
                  <a:pt x="1918774" y="4720271"/>
                </a:lnTo>
                <a:close/>
                <a:moveTo>
                  <a:pt x="975799" y="4663270"/>
                </a:moveTo>
                <a:lnTo>
                  <a:pt x="993658" y="4663270"/>
                </a:lnTo>
                <a:cubicBezTo>
                  <a:pt x="1000306" y="4663270"/>
                  <a:pt x="1005341" y="4664039"/>
                  <a:pt x="1008764" y="4665576"/>
                </a:cubicBezTo>
                <a:cubicBezTo>
                  <a:pt x="1012187" y="4667114"/>
                  <a:pt x="1015189" y="4670041"/>
                  <a:pt x="1017768" y="4674357"/>
                </a:cubicBezTo>
                <a:cubicBezTo>
                  <a:pt x="1020348" y="4678673"/>
                  <a:pt x="1021638" y="4684205"/>
                  <a:pt x="1021638" y="4690952"/>
                </a:cubicBezTo>
                <a:cubicBezTo>
                  <a:pt x="1021638" y="4710498"/>
                  <a:pt x="1012907" y="4720271"/>
                  <a:pt x="995444" y="4720271"/>
                </a:cubicBezTo>
                <a:lnTo>
                  <a:pt x="975799" y="4720271"/>
                </a:lnTo>
                <a:close/>
                <a:moveTo>
                  <a:pt x="813874" y="4663270"/>
                </a:moveTo>
                <a:lnTo>
                  <a:pt x="831733" y="4663270"/>
                </a:lnTo>
                <a:cubicBezTo>
                  <a:pt x="838381" y="4663270"/>
                  <a:pt x="843416" y="4664039"/>
                  <a:pt x="846839" y="4665576"/>
                </a:cubicBezTo>
                <a:cubicBezTo>
                  <a:pt x="850262" y="4667114"/>
                  <a:pt x="853263" y="4670041"/>
                  <a:pt x="855843" y="4674357"/>
                </a:cubicBezTo>
                <a:cubicBezTo>
                  <a:pt x="858423" y="4678673"/>
                  <a:pt x="859713" y="4684205"/>
                  <a:pt x="859713" y="4690952"/>
                </a:cubicBezTo>
                <a:cubicBezTo>
                  <a:pt x="859713" y="4710498"/>
                  <a:pt x="850981" y="4720271"/>
                  <a:pt x="833519" y="4720271"/>
                </a:cubicBezTo>
                <a:lnTo>
                  <a:pt x="813874" y="4720271"/>
                </a:lnTo>
                <a:close/>
                <a:moveTo>
                  <a:pt x="4862743" y="4630379"/>
                </a:moveTo>
                <a:lnTo>
                  <a:pt x="4801723" y="4833529"/>
                </a:lnTo>
                <a:lnTo>
                  <a:pt x="4842749" y="4833529"/>
                </a:lnTo>
                <a:lnTo>
                  <a:pt x="4852713" y="4791559"/>
                </a:lnTo>
                <a:lnTo>
                  <a:pt x="4909935" y="4791559"/>
                </a:lnTo>
                <a:lnTo>
                  <a:pt x="4920069" y="4833529"/>
                </a:lnTo>
                <a:lnTo>
                  <a:pt x="4965732" y="4833529"/>
                </a:lnTo>
                <a:lnTo>
                  <a:pt x="4907689" y="4630379"/>
                </a:lnTo>
                <a:close/>
                <a:moveTo>
                  <a:pt x="4644263" y="4630379"/>
                </a:moveTo>
                <a:lnTo>
                  <a:pt x="4644263" y="4833529"/>
                </a:lnTo>
                <a:lnTo>
                  <a:pt x="4678791" y="4833529"/>
                </a:lnTo>
                <a:lnTo>
                  <a:pt x="4678791" y="4686487"/>
                </a:lnTo>
                <a:lnTo>
                  <a:pt x="4740704" y="4833529"/>
                </a:lnTo>
                <a:lnTo>
                  <a:pt x="4780590" y="4833529"/>
                </a:lnTo>
                <a:lnTo>
                  <a:pt x="4780590" y="4630379"/>
                </a:lnTo>
                <a:lnTo>
                  <a:pt x="4746061" y="4630379"/>
                </a:lnTo>
                <a:lnTo>
                  <a:pt x="4746061" y="4756585"/>
                </a:lnTo>
                <a:lnTo>
                  <a:pt x="4693823" y="4630379"/>
                </a:lnTo>
                <a:close/>
                <a:moveTo>
                  <a:pt x="4560175" y="4630379"/>
                </a:moveTo>
                <a:lnTo>
                  <a:pt x="4560175" y="4833529"/>
                </a:lnTo>
                <a:lnTo>
                  <a:pt x="4604824" y="4833529"/>
                </a:lnTo>
                <a:lnTo>
                  <a:pt x="4604824" y="4630379"/>
                </a:lnTo>
                <a:close/>
                <a:moveTo>
                  <a:pt x="4245850" y="4630379"/>
                </a:moveTo>
                <a:lnTo>
                  <a:pt x="4245850" y="4833529"/>
                </a:lnTo>
                <a:lnTo>
                  <a:pt x="4290498" y="4833529"/>
                </a:lnTo>
                <a:lnTo>
                  <a:pt x="4290498" y="4753162"/>
                </a:lnTo>
                <a:lnTo>
                  <a:pt x="4312806" y="4753162"/>
                </a:lnTo>
                <a:lnTo>
                  <a:pt x="4339979" y="4833529"/>
                </a:lnTo>
                <a:lnTo>
                  <a:pt x="4382623" y="4833529"/>
                </a:lnTo>
                <a:lnTo>
                  <a:pt x="4388576" y="4833529"/>
                </a:lnTo>
                <a:lnTo>
                  <a:pt x="4423649" y="4833529"/>
                </a:lnTo>
                <a:lnTo>
                  <a:pt x="4433613" y="4791559"/>
                </a:lnTo>
                <a:lnTo>
                  <a:pt x="4490835" y="4791559"/>
                </a:lnTo>
                <a:lnTo>
                  <a:pt x="4500969" y="4833529"/>
                </a:lnTo>
                <a:lnTo>
                  <a:pt x="4546632" y="4833529"/>
                </a:lnTo>
                <a:lnTo>
                  <a:pt x="4488589" y="4630379"/>
                </a:lnTo>
                <a:lnTo>
                  <a:pt x="4443643" y="4630379"/>
                </a:lnTo>
                <a:lnTo>
                  <a:pt x="4385104" y="4825270"/>
                </a:lnTo>
                <a:lnTo>
                  <a:pt x="4351220" y="4744679"/>
                </a:lnTo>
                <a:cubicBezTo>
                  <a:pt x="4370270" y="4734360"/>
                  <a:pt x="4379795" y="4716501"/>
                  <a:pt x="4379795" y="4691100"/>
                </a:cubicBezTo>
                <a:cubicBezTo>
                  <a:pt x="4379795" y="4680286"/>
                  <a:pt x="4377885" y="4670538"/>
                  <a:pt x="4374066" y="4661856"/>
                </a:cubicBezTo>
                <a:cubicBezTo>
                  <a:pt x="4370245" y="4653174"/>
                  <a:pt x="4364962" y="4646328"/>
                  <a:pt x="4358215" y="4641317"/>
                </a:cubicBezTo>
                <a:cubicBezTo>
                  <a:pt x="4351468" y="4636307"/>
                  <a:pt x="4344796" y="4633231"/>
                  <a:pt x="4338198" y="4632090"/>
                </a:cubicBezTo>
                <a:cubicBezTo>
                  <a:pt x="4331600" y="4630949"/>
                  <a:pt x="4322099" y="4630379"/>
                  <a:pt x="4309697" y="4630379"/>
                </a:cubicBezTo>
                <a:close/>
                <a:moveTo>
                  <a:pt x="3902950" y="4630379"/>
                </a:moveTo>
                <a:lnTo>
                  <a:pt x="3902950" y="4746465"/>
                </a:lnTo>
                <a:cubicBezTo>
                  <a:pt x="3902950" y="4773452"/>
                  <a:pt x="3905083" y="4792279"/>
                  <a:pt x="3909350" y="4802945"/>
                </a:cubicBezTo>
                <a:cubicBezTo>
                  <a:pt x="3913616" y="4813611"/>
                  <a:pt x="3920809" y="4821896"/>
                  <a:pt x="3930930" y="4827799"/>
                </a:cubicBezTo>
                <a:cubicBezTo>
                  <a:pt x="3941050" y="4833703"/>
                  <a:pt x="3954941" y="4836654"/>
                  <a:pt x="3972602" y="4836654"/>
                </a:cubicBezTo>
                <a:cubicBezTo>
                  <a:pt x="3991453" y="4836654"/>
                  <a:pt x="4006261" y="4832636"/>
                  <a:pt x="4017027" y="4824599"/>
                </a:cubicBezTo>
                <a:cubicBezTo>
                  <a:pt x="4027792" y="4816563"/>
                  <a:pt x="4034489" y="4806938"/>
                  <a:pt x="4037119" y="4795727"/>
                </a:cubicBezTo>
                <a:cubicBezTo>
                  <a:pt x="4039748" y="4784515"/>
                  <a:pt x="4041063" y="4767499"/>
                  <a:pt x="4041063" y="4744679"/>
                </a:cubicBezTo>
                <a:lnTo>
                  <a:pt x="4041063" y="4630379"/>
                </a:lnTo>
                <a:lnTo>
                  <a:pt x="4003707" y="4630379"/>
                </a:lnTo>
                <a:lnTo>
                  <a:pt x="4003707" y="4746465"/>
                </a:lnTo>
                <a:cubicBezTo>
                  <a:pt x="4003707" y="4762935"/>
                  <a:pt x="4003210" y="4774196"/>
                  <a:pt x="4002218" y="4780249"/>
                </a:cubicBezTo>
                <a:cubicBezTo>
                  <a:pt x="4001226" y="4786301"/>
                  <a:pt x="3998547" y="4791163"/>
                  <a:pt x="3994182" y="4794834"/>
                </a:cubicBezTo>
                <a:cubicBezTo>
                  <a:pt x="3989816" y="4798505"/>
                  <a:pt x="3983913" y="4800340"/>
                  <a:pt x="3976471" y="4800340"/>
                </a:cubicBezTo>
                <a:cubicBezTo>
                  <a:pt x="3969625" y="4800340"/>
                  <a:pt x="3963845" y="4798679"/>
                  <a:pt x="3959133" y="4795355"/>
                </a:cubicBezTo>
                <a:cubicBezTo>
                  <a:pt x="3954420" y="4792031"/>
                  <a:pt x="3951319" y="4787144"/>
                  <a:pt x="3949831" y="4780695"/>
                </a:cubicBezTo>
                <a:cubicBezTo>
                  <a:pt x="3948343" y="4774246"/>
                  <a:pt x="3947598" y="4762836"/>
                  <a:pt x="3947598" y="4746465"/>
                </a:cubicBezTo>
                <a:lnTo>
                  <a:pt x="3947598" y="4630379"/>
                </a:lnTo>
                <a:close/>
                <a:moveTo>
                  <a:pt x="3160000" y="4630379"/>
                </a:moveTo>
                <a:lnTo>
                  <a:pt x="3160000" y="4746465"/>
                </a:lnTo>
                <a:cubicBezTo>
                  <a:pt x="3160000" y="4773452"/>
                  <a:pt x="3162133" y="4792279"/>
                  <a:pt x="3166400" y="4802945"/>
                </a:cubicBezTo>
                <a:cubicBezTo>
                  <a:pt x="3170666" y="4813611"/>
                  <a:pt x="3177859" y="4821896"/>
                  <a:pt x="3187980" y="4827799"/>
                </a:cubicBezTo>
                <a:cubicBezTo>
                  <a:pt x="3198100" y="4833703"/>
                  <a:pt x="3211991" y="4836654"/>
                  <a:pt x="3229652" y="4836654"/>
                </a:cubicBezTo>
                <a:cubicBezTo>
                  <a:pt x="3248503" y="4836654"/>
                  <a:pt x="3263311" y="4832636"/>
                  <a:pt x="3274077" y="4824599"/>
                </a:cubicBezTo>
                <a:cubicBezTo>
                  <a:pt x="3284842" y="4816563"/>
                  <a:pt x="3291539" y="4806938"/>
                  <a:pt x="3294169" y="4795727"/>
                </a:cubicBezTo>
                <a:cubicBezTo>
                  <a:pt x="3296798" y="4784515"/>
                  <a:pt x="3298113" y="4767499"/>
                  <a:pt x="3298113" y="4744679"/>
                </a:cubicBezTo>
                <a:lnTo>
                  <a:pt x="3298113" y="4630379"/>
                </a:lnTo>
                <a:lnTo>
                  <a:pt x="3260757" y="4630379"/>
                </a:lnTo>
                <a:lnTo>
                  <a:pt x="3260757" y="4746465"/>
                </a:lnTo>
                <a:cubicBezTo>
                  <a:pt x="3260757" y="4762935"/>
                  <a:pt x="3260260" y="4774196"/>
                  <a:pt x="3259268" y="4780249"/>
                </a:cubicBezTo>
                <a:cubicBezTo>
                  <a:pt x="3258276" y="4786301"/>
                  <a:pt x="3255597" y="4791163"/>
                  <a:pt x="3251232" y="4794834"/>
                </a:cubicBezTo>
                <a:cubicBezTo>
                  <a:pt x="3246866" y="4798505"/>
                  <a:pt x="3240963" y="4800340"/>
                  <a:pt x="3233521" y="4800340"/>
                </a:cubicBezTo>
                <a:cubicBezTo>
                  <a:pt x="3226675" y="4800340"/>
                  <a:pt x="3220895" y="4798679"/>
                  <a:pt x="3216183" y="4795355"/>
                </a:cubicBezTo>
                <a:cubicBezTo>
                  <a:pt x="3211470" y="4792031"/>
                  <a:pt x="3208369" y="4787144"/>
                  <a:pt x="3206881" y="4780695"/>
                </a:cubicBezTo>
                <a:cubicBezTo>
                  <a:pt x="3205393" y="4774246"/>
                  <a:pt x="3204648" y="4762836"/>
                  <a:pt x="3204648" y="4746465"/>
                </a:cubicBezTo>
                <a:lnTo>
                  <a:pt x="3204648" y="4630379"/>
                </a:lnTo>
                <a:close/>
                <a:moveTo>
                  <a:pt x="2998075" y="4630379"/>
                </a:moveTo>
                <a:lnTo>
                  <a:pt x="2998075" y="4833529"/>
                </a:lnTo>
                <a:lnTo>
                  <a:pt x="3042724" y="4833529"/>
                </a:lnTo>
                <a:lnTo>
                  <a:pt x="3042724" y="4753162"/>
                </a:lnTo>
                <a:lnTo>
                  <a:pt x="3065031" y="4753162"/>
                </a:lnTo>
                <a:lnTo>
                  <a:pt x="3092204" y="4833529"/>
                </a:lnTo>
                <a:lnTo>
                  <a:pt x="3140801" y="4833529"/>
                </a:lnTo>
                <a:lnTo>
                  <a:pt x="3103446" y="4744679"/>
                </a:lnTo>
                <a:cubicBezTo>
                  <a:pt x="3122495" y="4734360"/>
                  <a:pt x="3132021" y="4716501"/>
                  <a:pt x="3132021" y="4691100"/>
                </a:cubicBezTo>
                <a:cubicBezTo>
                  <a:pt x="3132021" y="4680286"/>
                  <a:pt x="3130111" y="4670538"/>
                  <a:pt x="3126290" y="4661856"/>
                </a:cubicBezTo>
                <a:cubicBezTo>
                  <a:pt x="3122471" y="4653174"/>
                  <a:pt x="3117187" y="4646328"/>
                  <a:pt x="3110440" y="4641317"/>
                </a:cubicBezTo>
                <a:cubicBezTo>
                  <a:pt x="3103694" y="4636307"/>
                  <a:pt x="3097021" y="4633231"/>
                  <a:pt x="3090423" y="4632090"/>
                </a:cubicBezTo>
                <a:cubicBezTo>
                  <a:pt x="3083825" y="4630949"/>
                  <a:pt x="3074325" y="4630379"/>
                  <a:pt x="3061923" y="4630379"/>
                </a:cubicBezTo>
                <a:close/>
                <a:moveTo>
                  <a:pt x="2814868" y="4630379"/>
                </a:moveTo>
                <a:lnTo>
                  <a:pt x="2753849" y="4833529"/>
                </a:lnTo>
                <a:lnTo>
                  <a:pt x="2794873" y="4833529"/>
                </a:lnTo>
                <a:lnTo>
                  <a:pt x="2804838" y="4791559"/>
                </a:lnTo>
                <a:lnTo>
                  <a:pt x="2862060" y="4791559"/>
                </a:lnTo>
                <a:lnTo>
                  <a:pt x="2872195" y="4833529"/>
                </a:lnTo>
                <a:lnTo>
                  <a:pt x="2917857" y="4833529"/>
                </a:lnTo>
                <a:lnTo>
                  <a:pt x="2859814" y="4630379"/>
                </a:lnTo>
                <a:close/>
                <a:moveTo>
                  <a:pt x="2531350" y="4630379"/>
                </a:moveTo>
                <a:lnTo>
                  <a:pt x="2531350" y="4833529"/>
                </a:lnTo>
                <a:lnTo>
                  <a:pt x="2575998" y="4833529"/>
                </a:lnTo>
                <a:lnTo>
                  <a:pt x="2575998" y="4630379"/>
                </a:lnTo>
                <a:close/>
                <a:moveTo>
                  <a:pt x="2384755" y="4630379"/>
                </a:moveTo>
                <a:lnTo>
                  <a:pt x="2384755" y="4668479"/>
                </a:lnTo>
                <a:lnTo>
                  <a:pt x="2425236" y="4668479"/>
                </a:lnTo>
                <a:lnTo>
                  <a:pt x="2425236" y="4833529"/>
                </a:lnTo>
                <a:lnTo>
                  <a:pt x="2469884" y="4833529"/>
                </a:lnTo>
                <a:lnTo>
                  <a:pt x="2469884" y="4668479"/>
                </a:lnTo>
                <a:lnTo>
                  <a:pt x="2511407" y="4668479"/>
                </a:lnTo>
                <a:lnTo>
                  <a:pt x="2511407" y="4630379"/>
                </a:lnTo>
                <a:close/>
                <a:moveTo>
                  <a:pt x="2300518" y="4630379"/>
                </a:moveTo>
                <a:lnTo>
                  <a:pt x="2239498" y="4833529"/>
                </a:lnTo>
                <a:lnTo>
                  <a:pt x="2280523" y="4833529"/>
                </a:lnTo>
                <a:lnTo>
                  <a:pt x="2290488" y="4791559"/>
                </a:lnTo>
                <a:lnTo>
                  <a:pt x="2347710" y="4791559"/>
                </a:lnTo>
                <a:lnTo>
                  <a:pt x="2357844" y="4833529"/>
                </a:lnTo>
                <a:lnTo>
                  <a:pt x="2403507" y="4833529"/>
                </a:lnTo>
                <a:lnTo>
                  <a:pt x="2345464" y="4630379"/>
                </a:lnTo>
                <a:close/>
                <a:moveTo>
                  <a:pt x="2036050" y="4630379"/>
                </a:moveTo>
                <a:lnTo>
                  <a:pt x="2036050" y="4833529"/>
                </a:lnTo>
                <a:lnTo>
                  <a:pt x="2072364" y="4833529"/>
                </a:lnTo>
                <a:lnTo>
                  <a:pt x="2072364" y="4663418"/>
                </a:lnTo>
                <a:lnTo>
                  <a:pt x="2110315" y="4833529"/>
                </a:lnTo>
                <a:lnTo>
                  <a:pt x="2142760" y="4833529"/>
                </a:lnTo>
                <a:lnTo>
                  <a:pt x="2184283" y="4663418"/>
                </a:lnTo>
                <a:lnTo>
                  <a:pt x="2184283" y="4833529"/>
                </a:lnTo>
                <a:lnTo>
                  <a:pt x="2226104" y="4833529"/>
                </a:lnTo>
                <a:lnTo>
                  <a:pt x="2226104" y="4630379"/>
                </a:lnTo>
                <a:lnTo>
                  <a:pt x="2162554" y="4630379"/>
                </a:lnTo>
                <a:lnTo>
                  <a:pt x="2130258" y="4755841"/>
                </a:lnTo>
                <a:lnTo>
                  <a:pt x="2101534" y="4630379"/>
                </a:lnTo>
                <a:close/>
                <a:moveTo>
                  <a:pt x="1874125" y="4630379"/>
                </a:moveTo>
                <a:lnTo>
                  <a:pt x="1874125" y="4833529"/>
                </a:lnTo>
                <a:lnTo>
                  <a:pt x="1918774" y="4833529"/>
                </a:lnTo>
                <a:lnTo>
                  <a:pt x="1918774" y="4753162"/>
                </a:lnTo>
                <a:lnTo>
                  <a:pt x="1941082" y="4753162"/>
                </a:lnTo>
                <a:lnTo>
                  <a:pt x="1968255" y="4833529"/>
                </a:lnTo>
                <a:lnTo>
                  <a:pt x="2016851" y="4833529"/>
                </a:lnTo>
                <a:lnTo>
                  <a:pt x="1979496" y="4744679"/>
                </a:lnTo>
                <a:cubicBezTo>
                  <a:pt x="1998546" y="4734360"/>
                  <a:pt x="2008071" y="4716501"/>
                  <a:pt x="2008071" y="4691100"/>
                </a:cubicBezTo>
                <a:cubicBezTo>
                  <a:pt x="2008071" y="4680286"/>
                  <a:pt x="2006161" y="4670538"/>
                  <a:pt x="2002341" y="4661856"/>
                </a:cubicBezTo>
                <a:cubicBezTo>
                  <a:pt x="1998521" y="4653174"/>
                  <a:pt x="1993238" y="4646328"/>
                  <a:pt x="1986491" y="4641317"/>
                </a:cubicBezTo>
                <a:cubicBezTo>
                  <a:pt x="1979744" y="4636307"/>
                  <a:pt x="1973071" y="4633231"/>
                  <a:pt x="1966473" y="4632090"/>
                </a:cubicBezTo>
                <a:cubicBezTo>
                  <a:pt x="1959875" y="4630949"/>
                  <a:pt x="1950375" y="4630379"/>
                  <a:pt x="1937972" y="4630379"/>
                </a:cubicBezTo>
                <a:close/>
                <a:moveTo>
                  <a:pt x="1569325" y="4630379"/>
                </a:moveTo>
                <a:lnTo>
                  <a:pt x="1569325" y="4833529"/>
                </a:lnTo>
                <a:lnTo>
                  <a:pt x="1613974" y="4833529"/>
                </a:lnTo>
                <a:lnTo>
                  <a:pt x="1613974" y="4753162"/>
                </a:lnTo>
                <a:lnTo>
                  <a:pt x="1672463" y="4753162"/>
                </a:lnTo>
                <a:lnTo>
                  <a:pt x="1672463" y="4718336"/>
                </a:lnTo>
                <a:lnTo>
                  <a:pt x="1613974" y="4718336"/>
                </a:lnTo>
                <a:lnTo>
                  <a:pt x="1613974" y="4665204"/>
                </a:lnTo>
                <a:lnTo>
                  <a:pt x="1689876" y="4665204"/>
                </a:lnTo>
                <a:lnTo>
                  <a:pt x="1689876" y="4630379"/>
                </a:lnTo>
                <a:close/>
                <a:moveTo>
                  <a:pt x="1396238" y="4630379"/>
                </a:moveTo>
                <a:lnTo>
                  <a:pt x="1396238" y="4833529"/>
                </a:lnTo>
                <a:lnTo>
                  <a:pt x="1430766" y="4833529"/>
                </a:lnTo>
                <a:lnTo>
                  <a:pt x="1430766" y="4686487"/>
                </a:lnTo>
                <a:lnTo>
                  <a:pt x="1492679" y="4833529"/>
                </a:lnTo>
                <a:lnTo>
                  <a:pt x="1532565" y="4833529"/>
                </a:lnTo>
                <a:lnTo>
                  <a:pt x="1532565" y="4630379"/>
                </a:lnTo>
                <a:lnTo>
                  <a:pt x="1498037" y="4630379"/>
                </a:lnTo>
                <a:lnTo>
                  <a:pt x="1498037" y="4756585"/>
                </a:lnTo>
                <a:lnTo>
                  <a:pt x="1445798" y="4630379"/>
                </a:lnTo>
                <a:close/>
                <a:moveTo>
                  <a:pt x="1312150" y="4630379"/>
                </a:moveTo>
                <a:lnTo>
                  <a:pt x="1312150" y="4833529"/>
                </a:lnTo>
                <a:lnTo>
                  <a:pt x="1356799" y="4833529"/>
                </a:lnTo>
                <a:lnTo>
                  <a:pt x="1356799" y="4630379"/>
                </a:lnTo>
                <a:close/>
                <a:moveTo>
                  <a:pt x="931150" y="4630379"/>
                </a:moveTo>
                <a:lnTo>
                  <a:pt x="931150" y="4833529"/>
                </a:lnTo>
                <a:lnTo>
                  <a:pt x="975799" y="4833529"/>
                </a:lnTo>
                <a:lnTo>
                  <a:pt x="975799" y="4753162"/>
                </a:lnTo>
                <a:lnTo>
                  <a:pt x="998107" y="4753162"/>
                </a:lnTo>
                <a:lnTo>
                  <a:pt x="1025279" y="4833529"/>
                </a:lnTo>
                <a:lnTo>
                  <a:pt x="1067924" y="4833529"/>
                </a:lnTo>
                <a:lnTo>
                  <a:pt x="1073876" y="4833529"/>
                </a:lnTo>
                <a:lnTo>
                  <a:pt x="1108949" y="4833529"/>
                </a:lnTo>
                <a:lnTo>
                  <a:pt x="1118913" y="4791559"/>
                </a:lnTo>
                <a:lnTo>
                  <a:pt x="1176136" y="4791559"/>
                </a:lnTo>
                <a:lnTo>
                  <a:pt x="1186269" y="4833529"/>
                </a:lnTo>
                <a:lnTo>
                  <a:pt x="1231932" y="4833529"/>
                </a:lnTo>
                <a:lnTo>
                  <a:pt x="1173889" y="4630379"/>
                </a:lnTo>
                <a:lnTo>
                  <a:pt x="1128943" y="4630379"/>
                </a:lnTo>
                <a:lnTo>
                  <a:pt x="1070404" y="4825270"/>
                </a:lnTo>
                <a:lnTo>
                  <a:pt x="1036521" y="4744679"/>
                </a:lnTo>
                <a:cubicBezTo>
                  <a:pt x="1055571" y="4734360"/>
                  <a:pt x="1065096" y="4716501"/>
                  <a:pt x="1065096" y="4691100"/>
                </a:cubicBezTo>
                <a:cubicBezTo>
                  <a:pt x="1065096" y="4680286"/>
                  <a:pt x="1063186" y="4670538"/>
                  <a:pt x="1059366" y="4661856"/>
                </a:cubicBezTo>
                <a:cubicBezTo>
                  <a:pt x="1055546" y="4653174"/>
                  <a:pt x="1050262" y="4646328"/>
                  <a:pt x="1043515" y="4641317"/>
                </a:cubicBezTo>
                <a:cubicBezTo>
                  <a:pt x="1036769" y="4636307"/>
                  <a:pt x="1030096" y="4633231"/>
                  <a:pt x="1023498" y="4632090"/>
                </a:cubicBezTo>
                <a:cubicBezTo>
                  <a:pt x="1016900" y="4630949"/>
                  <a:pt x="1007400" y="4630379"/>
                  <a:pt x="994998" y="4630379"/>
                </a:cubicBezTo>
                <a:close/>
                <a:moveTo>
                  <a:pt x="769225" y="4630379"/>
                </a:moveTo>
                <a:lnTo>
                  <a:pt x="769225" y="4833529"/>
                </a:lnTo>
                <a:lnTo>
                  <a:pt x="813874" y="4833529"/>
                </a:lnTo>
                <a:lnTo>
                  <a:pt x="813874" y="4753162"/>
                </a:lnTo>
                <a:lnTo>
                  <a:pt x="836182" y="4753162"/>
                </a:lnTo>
                <a:lnTo>
                  <a:pt x="863354" y="4833529"/>
                </a:lnTo>
                <a:lnTo>
                  <a:pt x="911951" y="4833529"/>
                </a:lnTo>
                <a:lnTo>
                  <a:pt x="874596" y="4744679"/>
                </a:lnTo>
                <a:cubicBezTo>
                  <a:pt x="893646" y="4734360"/>
                  <a:pt x="903171" y="4716501"/>
                  <a:pt x="903171" y="4691100"/>
                </a:cubicBezTo>
                <a:cubicBezTo>
                  <a:pt x="903171" y="4680286"/>
                  <a:pt x="901261" y="4670538"/>
                  <a:pt x="897441" y="4661856"/>
                </a:cubicBezTo>
                <a:cubicBezTo>
                  <a:pt x="893621" y="4653174"/>
                  <a:pt x="888337" y="4646328"/>
                  <a:pt x="881590" y="4641317"/>
                </a:cubicBezTo>
                <a:cubicBezTo>
                  <a:pt x="874844" y="4636307"/>
                  <a:pt x="868171" y="4633231"/>
                  <a:pt x="861573" y="4632090"/>
                </a:cubicBezTo>
                <a:cubicBezTo>
                  <a:pt x="854975" y="4630949"/>
                  <a:pt x="845475" y="4630379"/>
                  <a:pt x="833072" y="4630379"/>
                </a:cubicBezTo>
                <a:close/>
                <a:moveTo>
                  <a:pt x="626350" y="4630379"/>
                </a:moveTo>
                <a:lnTo>
                  <a:pt x="626350" y="4833529"/>
                </a:lnTo>
                <a:lnTo>
                  <a:pt x="749878" y="4833529"/>
                </a:lnTo>
                <a:lnTo>
                  <a:pt x="749878" y="4797215"/>
                </a:lnTo>
                <a:lnTo>
                  <a:pt x="670999" y="4797215"/>
                </a:lnTo>
                <a:lnTo>
                  <a:pt x="670999" y="4747209"/>
                </a:lnTo>
                <a:lnTo>
                  <a:pt x="732316" y="4747209"/>
                </a:lnTo>
                <a:lnTo>
                  <a:pt x="732316" y="4712383"/>
                </a:lnTo>
                <a:lnTo>
                  <a:pt x="670999" y="4712383"/>
                </a:lnTo>
                <a:lnTo>
                  <a:pt x="670999" y="4665204"/>
                </a:lnTo>
                <a:lnTo>
                  <a:pt x="749878" y="4665204"/>
                </a:lnTo>
                <a:lnTo>
                  <a:pt x="749878" y="4630379"/>
                </a:lnTo>
                <a:close/>
                <a:moveTo>
                  <a:pt x="445375" y="4630379"/>
                </a:moveTo>
                <a:lnTo>
                  <a:pt x="445375" y="4746465"/>
                </a:lnTo>
                <a:cubicBezTo>
                  <a:pt x="445375" y="4773452"/>
                  <a:pt x="447509" y="4792279"/>
                  <a:pt x="451775" y="4802945"/>
                </a:cubicBezTo>
                <a:cubicBezTo>
                  <a:pt x="456041" y="4813611"/>
                  <a:pt x="463235" y="4821896"/>
                  <a:pt x="473355" y="4827799"/>
                </a:cubicBezTo>
                <a:cubicBezTo>
                  <a:pt x="483475" y="4833703"/>
                  <a:pt x="497366" y="4836654"/>
                  <a:pt x="515027" y="4836654"/>
                </a:cubicBezTo>
                <a:cubicBezTo>
                  <a:pt x="533878" y="4836654"/>
                  <a:pt x="548687" y="4832636"/>
                  <a:pt x="559452" y="4824599"/>
                </a:cubicBezTo>
                <a:cubicBezTo>
                  <a:pt x="570217" y="4816563"/>
                  <a:pt x="576914" y="4806938"/>
                  <a:pt x="579544" y="4795727"/>
                </a:cubicBezTo>
                <a:cubicBezTo>
                  <a:pt x="582173" y="4784515"/>
                  <a:pt x="583488" y="4767499"/>
                  <a:pt x="583488" y="4744679"/>
                </a:cubicBezTo>
                <a:lnTo>
                  <a:pt x="583488" y="4630379"/>
                </a:lnTo>
                <a:lnTo>
                  <a:pt x="546132" y="4630379"/>
                </a:lnTo>
                <a:lnTo>
                  <a:pt x="546132" y="4746465"/>
                </a:lnTo>
                <a:cubicBezTo>
                  <a:pt x="546132" y="4762935"/>
                  <a:pt x="545636" y="4774196"/>
                  <a:pt x="544644" y="4780249"/>
                </a:cubicBezTo>
                <a:cubicBezTo>
                  <a:pt x="543651" y="4786301"/>
                  <a:pt x="540973" y="4791163"/>
                  <a:pt x="536607" y="4794834"/>
                </a:cubicBezTo>
                <a:cubicBezTo>
                  <a:pt x="532241" y="4798505"/>
                  <a:pt x="526338" y="4800340"/>
                  <a:pt x="518896" y="4800340"/>
                </a:cubicBezTo>
                <a:cubicBezTo>
                  <a:pt x="512050" y="4800340"/>
                  <a:pt x="506271" y="4798679"/>
                  <a:pt x="501558" y="4795355"/>
                </a:cubicBezTo>
                <a:cubicBezTo>
                  <a:pt x="496845" y="4792031"/>
                  <a:pt x="493744" y="4787144"/>
                  <a:pt x="492256" y="4780695"/>
                </a:cubicBezTo>
                <a:cubicBezTo>
                  <a:pt x="490768" y="4774246"/>
                  <a:pt x="490024" y="4762836"/>
                  <a:pt x="490024" y="4746465"/>
                </a:cubicBezTo>
                <a:lnTo>
                  <a:pt x="490024" y="4630379"/>
                </a:lnTo>
                <a:close/>
                <a:moveTo>
                  <a:pt x="4154023" y="4627253"/>
                </a:moveTo>
                <a:cubicBezTo>
                  <a:pt x="4128425" y="4627253"/>
                  <a:pt x="4109127" y="4636530"/>
                  <a:pt x="4096129" y="4655084"/>
                </a:cubicBezTo>
                <a:cubicBezTo>
                  <a:pt x="4083131" y="4673638"/>
                  <a:pt x="4076632" y="4699336"/>
                  <a:pt x="4076632" y="4732177"/>
                </a:cubicBezTo>
                <a:cubicBezTo>
                  <a:pt x="4076632" y="4764721"/>
                  <a:pt x="4083181" y="4790270"/>
                  <a:pt x="4096278" y="4808824"/>
                </a:cubicBezTo>
                <a:cubicBezTo>
                  <a:pt x="4109375" y="4827378"/>
                  <a:pt x="4128425" y="4836654"/>
                  <a:pt x="4153428" y="4836654"/>
                </a:cubicBezTo>
                <a:cubicBezTo>
                  <a:pt x="4173966" y="4836654"/>
                  <a:pt x="4190486" y="4829734"/>
                  <a:pt x="4202988" y="4815893"/>
                </a:cubicBezTo>
                <a:cubicBezTo>
                  <a:pt x="4215489" y="4802052"/>
                  <a:pt x="4222484" y="4784118"/>
                  <a:pt x="4223972" y="4762092"/>
                </a:cubicBezTo>
                <a:lnTo>
                  <a:pt x="4182747" y="4759561"/>
                </a:lnTo>
                <a:cubicBezTo>
                  <a:pt x="4179869" y="4786748"/>
                  <a:pt x="4170295" y="4800340"/>
                  <a:pt x="4154023" y="4800340"/>
                </a:cubicBezTo>
                <a:cubicBezTo>
                  <a:pt x="4143903" y="4800340"/>
                  <a:pt x="4136313" y="4795652"/>
                  <a:pt x="4131252" y="4786276"/>
                </a:cubicBezTo>
                <a:cubicBezTo>
                  <a:pt x="4126192" y="4776900"/>
                  <a:pt x="4123662" y="4759710"/>
                  <a:pt x="4123662" y="4734707"/>
                </a:cubicBezTo>
                <a:cubicBezTo>
                  <a:pt x="4123662" y="4706727"/>
                  <a:pt x="4126415" y="4687876"/>
                  <a:pt x="4131922" y="4678152"/>
                </a:cubicBezTo>
                <a:cubicBezTo>
                  <a:pt x="4137429" y="4668429"/>
                  <a:pt x="4144845" y="4663567"/>
                  <a:pt x="4154172" y="4663567"/>
                </a:cubicBezTo>
                <a:cubicBezTo>
                  <a:pt x="4171932" y="4663567"/>
                  <a:pt x="4181358" y="4678649"/>
                  <a:pt x="4182449" y="4708811"/>
                </a:cubicBezTo>
                <a:lnTo>
                  <a:pt x="4223228" y="4705834"/>
                </a:lnTo>
                <a:cubicBezTo>
                  <a:pt x="4219458" y="4653447"/>
                  <a:pt x="4196389" y="4627253"/>
                  <a:pt x="4154023" y="4627253"/>
                </a:cubicBezTo>
                <a:close/>
                <a:moveTo>
                  <a:pt x="3712152" y="4627253"/>
                </a:moveTo>
                <a:cubicBezTo>
                  <a:pt x="3663039" y="4627253"/>
                  <a:pt x="3638482" y="4662129"/>
                  <a:pt x="3638482" y="4731879"/>
                </a:cubicBezTo>
                <a:cubicBezTo>
                  <a:pt x="3638482" y="4766110"/>
                  <a:pt x="3644684" y="4792130"/>
                  <a:pt x="3657086" y="4809940"/>
                </a:cubicBezTo>
                <a:cubicBezTo>
                  <a:pt x="3669488" y="4827750"/>
                  <a:pt x="3687893" y="4836654"/>
                  <a:pt x="3712301" y="4836654"/>
                </a:cubicBezTo>
                <a:cubicBezTo>
                  <a:pt x="3761414" y="4836654"/>
                  <a:pt x="3785971" y="4801729"/>
                  <a:pt x="3785971" y="4731879"/>
                </a:cubicBezTo>
                <a:cubicBezTo>
                  <a:pt x="3785971" y="4697054"/>
                  <a:pt x="3779671" y="4670910"/>
                  <a:pt x="3767070" y="4653447"/>
                </a:cubicBezTo>
                <a:cubicBezTo>
                  <a:pt x="3754469" y="4635985"/>
                  <a:pt x="3736163" y="4627253"/>
                  <a:pt x="3712152" y="4627253"/>
                </a:cubicBezTo>
                <a:close/>
                <a:moveTo>
                  <a:pt x="3551567" y="4627253"/>
                </a:moveTo>
                <a:cubicBezTo>
                  <a:pt x="3532219" y="4627253"/>
                  <a:pt x="3516667" y="4633083"/>
                  <a:pt x="3504909" y="4644741"/>
                </a:cubicBezTo>
                <a:cubicBezTo>
                  <a:pt x="3493152" y="4656399"/>
                  <a:pt x="3487273" y="4671356"/>
                  <a:pt x="3487273" y="4689612"/>
                </a:cubicBezTo>
                <a:cubicBezTo>
                  <a:pt x="3487273" y="4700328"/>
                  <a:pt x="3489753" y="4709878"/>
                  <a:pt x="3494714" y="4718262"/>
                </a:cubicBezTo>
                <a:cubicBezTo>
                  <a:pt x="3499675" y="4726646"/>
                  <a:pt x="3505976" y="4733095"/>
                  <a:pt x="3513616" y="4737609"/>
                </a:cubicBezTo>
                <a:cubicBezTo>
                  <a:pt x="3521256" y="4742124"/>
                  <a:pt x="3532864" y="4747159"/>
                  <a:pt x="3548441" y="4752715"/>
                </a:cubicBezTo>
                <a:cubicBezTo>
                  <a:pt x="3560546" y="4757081"/>
                  <a:pt x="3568285" y="4761224"/>
                  <a:pt x="3571659" y="4765142"/>
                </a:cubicBezTo>
                <a:cubicBezTo>
                  <a:pt x="3575032" y="4769062"/>
                  <a:pt x="3576719" y="4773502"/>
                  <a:pt x="3576719" y="4778463"/>
                </a:cubicBezTo>
                <a:cubicBezTo>
                  <a:pt x="3576719" y="4785011"/>
                  <a:pt x="3574313" y="4790294"/>
                  <a:pt x="3569501" y="4794313"/>
                </a:cubicBezTo>
                <a:cubicBezTo>
                  <a:pt x="3564688" y="4798331"/>
                  <a:pt x="3558413" y="4800340"/>
                  <a:pt x="3550674" y="4800340"/>
                </a:cubicBezTo>
                <a:cubicBezTo>
                  <a:pt x="3533707" y="4800340"/>
                  <a:pt x="3522843" y="4790121"/>
                  <a:pt x="3518080" y="4769682"/>
                </a:cubicBezTo>
                <a:lnTo>
                  <a:pt x="3479088" y="4780844"/>
                </a:lnTo>
                <a:cubicBezTo>
                  <a:pt x="3489307" y="4818051"/>
                  <a:pt x="3512822" y="4836654"/>
                  <a:pt x="3549632" y="4836654"/>
                </a:cubicBezTo>
                <a:cubicBezTo>
                  <a:pt x="3571559" y="4836654"/>
                  <a:pt x="3589047" y="4830577"/>
                  <a:pt x="3602094" y="4818423"/>
                </a:cubicBezTo>
                <a:cubicBezTo>
                  <a:pt x="3615141" y="4806269"/>
                  <a:pt x="3621665" y="4790716"/>
                  <a:pt x="3621665" y="4771765"/>
                </a:cubicBezTo>
                <a:cubicBezTo>
                  <a:pt x="3621665" y="4760951"/>
                  <a:pt x="3619358" y="4751450"/>
                  <a:pt x="3614744" y="4743265"/>
                </a:cubicBezTo>
                <a:cubicBezTo>
                  <a:pt x="3610131" y="4735079"/>
                  <a:pt x="3604078" y="4728605"/>
                  <a:pt x="3596587" y="4723843"/>
                </a:cubicBezTo>
                <a:cubicBezTo>
                  <a:pt x="3589096" y="4719080"/>
                  <a:pt x="3578802" y="4714268"/>
                  <a:pt x="3565705" y="4709406"/>
                </a:cubicBezTo>
                <a:cubicBezTo>
                  <a:pt x="3551319" y="4703850"/>
                  <a:pt x="3541868" y="4699360"/>
                  <a:pt x="3537354" y="4695937"/>
                </a:cubicBezTo>
                <a:cubicBezTo>
                  <a:pt x="3532839" y="4692514"/>
                  <a:pt x="3530582" y="4687926"/>
                  <a:pt x="3530582" y="4682171"/>
                </a:cubicBezTo>
                <a:cubicBezTo>
                  <a:pt x="3530582" y="4677210"/>
                  <a:pt x="3532492" y="4672869"/>
                  <a:pt x="3536312" y="4669148"/>
                </a:cubicBezTo>
                <a:cubicBezTo>
                  <a:pt x="3540132" y="4665428"/>
                  <a:pt x="3545316" y="4663567"/>
                  <a:pt x="3551864" y="4663567"/>
                </a:cubicBezTo>
                <a:cubicBezTo>
                  <a:pt x="3565854" y="4663567"/>
                  <a:pt x="3575478" y="4671951"/>
                  <a:pt x="3580737" y="4688719"/>
                </a:cubicBezTo>
                <a:lnTo>
                  <a:pt x="3617646" y="4674581"/>
                </a:lnTo>
                <a:cubicBezTo>
                  <a:pt x="3608915" y="4643029"/>
                  <a:pt x="3586889" y="4627253"/>
                  <a:pt x="3551567" y="4627253"/>
                </a:cubicBezTo>
                <a:close/>
                <a:moveTo>
                  <a:pt x="3399167" y="4627253"/>
                </a:moveTo>
                <a:cubicBezTo>
                  <a:pt x="3379819" y="4627253"/>
                  <a:pt x="3364267" y="4633083"/>
                  <a:pt x="3352509" y="4644741"/>
                </a:cubicBezTo>
                <a:cubicBezTo>
                  <a:pt x="3340752" y="4656399"/>
                  <a:pt x="3334873" y="4671356"/>
                  <a:pt x="3334873" y="4689612"/>
                </a:cubicBezTo>
                <a:cubicBezTo>
                  <a:pt x="3334873" y="4700328"/>
                  <a:pt x="3337353" y="4709878"/>
                  <a:pt x="3342314" y="4718262"/>
                </a:cubicBezTo>
                <a:cubicBezTo>
                  <a:pt x="3347275" y="4726646"/>
                  <a:pt x="3353576" y="4733095"/>
                  <a:pt x="3361216" y="4737609"/>
                </a:cubicBezTo>
                <a:cubicBezTo>
                  <a:pt x="3368856" y="4742124"/>
                  <a:pt x="3380464" y="4747159"/>
                  <a:pt x="3396041" y="4752715"/>
                </a:cubicBezTo>
                <a:cubicBezTo>
                  <a:pt x="3408146" y="4757081"/>
                  <a:pt x="3415885" y="4761224"/>
                  <a:pt x="3419259" y="4765142"/>
                </a:cubicBezTo>
                <a:cubicBezTo>
                  <a:pt x="3422632" y="4769062"/>
                  <a:pt x="3424319" y="4773502"/>
                  <a:pt x="3424319" y="4778463"/>
                </a:cubicBezTo>
                <a:cubicBezTo>
                  <a:pt x="3424319" y="4785011"/>
                  <a:pt x="3421913" y="4790294"/>
                  <a:pt x="3417101" y="4794313"/>
                </a:cubicBezTo>
                <a:cubicBezTo>
                  <a:pt x="3412288" y="4798331"/>
                  <a:pt x="3406013" y="4800340"/>
                  <a:pt x="3398274" y="4800340"/>
                </a:cubicBezTo>
                <a:cubicBezTo>
                  <a:pt x="3381307" y="4800340"/>
                  <a:pt x="3370443" y="4790121"/>
                  <a:pt x="3365680" y="4769682"/>
                </a:cubicBezTo>
                <a:lnTo>
                  <a:pt x="3326688" y="4780844"/>
                </a:lnTo>
                <a:cubicBezTo>
                  <a:pt x="3336907" y="4818051"/>
                  <a:pt x="3360422" y="4836654"/>
                  <a:pt x="3397232" y="4836654"/>
                </a:cubicBezTo>
                <a:cubicBezTo>
                  <a:pt x="3419159" y="4836654"/>
                  <a:pt x="3436647" y="4830577"/>
                  <a:pt x="3449694" y="4818423"/>
                </a:cubicBezTo>
                <a:cubicBezTo>
                  <a:pt x="3462741" y="4806269"/>
                  <a:pt x="3469265" y="4790716"/>
                  <a:pt x="3469265" y="4771765"/>
                </a:cubicBezTo>
                <a:cubicBezTo>
                  <a:pt x="3469265" y="4760951"/>
                  <a:pt x="3466958" y="4751450"/>
                  <a:pt x="3462344" y="4743265"/>
                </a:cubicBezTo>
                <a:cubicBezTo>
                  <a:pt x="3457731" y="4735079"/>
                  <a:pt x="3451678" y="4728605"/>
                  <a:pt x="3444187" y="4723843"/>
                </a:cubicBezTo>
                <a:cubicBezTo>
                  <a:pt x="3436696" y="4719080"/>
                  <a:pt x="3426402" y="4714268"/>
                  <a:pt x="3413305" y="4709406"/>
                </a:cubicBezTo>
                <a:cubicBezTo>
                  <a:pt x="3398919" y="4703850"/>
                  <a:pt x="3389468" y="4699360"/>
                  <a:pt x="3384954" y="4695937"/>
                </a:cubicBezTo>
                <a:cubicBezTo>
                  <a:pt x="3380439" y="4692514"/>
                  <a:pt x="3378182" y="4687926"/>
                  <a:pt x="3378182" y="4682171"/>
                </a:cubicBezTo>
                <a:cubicBezTo>
                  <a:pt x="3378182" y="4677210"/>
                  <a:pt x="3380092" y="4672869"/>
                  <a:pt x="3383912" y="4669148"/>
                </a:cubicBezTo>
                <a:cubicBezTo>
                  <a:pt x="3387732" y="4665428"/>
                  <a:pt x="3392916" y="4663567"/>
                  <a:pt x="3399464" y="4663567"/>
                </a:cubicBezTo>
                <a:cubicBezTo>
                  <a:pt x="3413454" y="4663567"/>
                  <a:pt x="3423078" y="4671951"/>
                  <a:pt x="3428337" y="4688719"/>
                </a:cubicBezTo>
                <a:lnTo>
                  <a:pt x="3465246" y="4674581"/>
                </a:lnTo>
                <a:cubicBezTo>
                  <a:pt x="3456515" y="4643029"/>
                  <a:pt x="3434489" y="4627253"/>
                  <a:pt x="3399167" y="4627253"/>
                </a:cubicBezTo>
                <a:close/>
                <a:moveTo>
                  <a:pt x="2687173" y="4627253"/>
                </a:moveTo>
                <a:cubicBezTo>
                  <a:pt x="2661575" y="4627253"/>
                  <a:pt x="2642276" y="4636530"/>
                  <a:pt x="2629279" y="4655084"/>
                </a:cubicBezTo>
                <a:cubicBezTo>
                  <a:pt x="2616281" y="4673638"/>
                  <a:pt x="2609783" y="4699336"/>
                  <a:pt x="2609783" y="4732177"/>
                </a:cubicBezTo>
                <a:cubicBezTo>
                  <a:pt x="2609783" y="4764721"/>
                  <a:pt x="2616331" y="4790270"/>
                  <a:pt x="2629428" y="4808824"/>
                </a:cubicBezTo>
                <a:cubicBezTo>
                  <a:pt x="2642525" y="4827378"/>
                  <a:pt x="2661575" y="4836654"/>
                  <a:pt x="2686578" y="4836654"/>
                </a:cubicBezTo>
                <a:cubicBezTo>
                  <a:pt x="2707116" y="4836654"/>
                  <a:pt x="2723636" y="4829734"/>
                  <a:pt x="2736138" y="4815893"/>
                </a:cubicBezTo>
                <a:cubicBezTo>
                  <a:pt x="2748639" y="4802052"/>
                  <a:pt x="2755634" y="4784118"/>
                  <a:pt x="2757122" y="4762092"/>
                </a:cubicBezTo>
                <a:lnTo>
                  <a:pt x="2715897" y="4759561"/>
                </a:lnTo>
                <a:cubicBezTo>
                  <a:pt x="2713019" y="4786748"/>
                  <a:pt x="2703445" y="4800340"/>
                  <a:pt x="2687173" y="4800340"/>
                </a:cubicBezTo>
                <a:cubicBezTo>
                  <a:pt x="2677053" y="4800340"/>
                  <a:pt x="2669463" y="4795652"/>
                  <a:pt x="2664402" y="4786276"/>
                </a:cubicBezTo>
                <a:cubicBezTo>
                  <a:pt x="2659342" y="4776900"/>
                  <a:pt x="2656812" y="4759710"/>
                  <a:pt x="2656812" y="4734707"/>
                </a:cubicBezTo>
                <a:cubicBezTo>
                  <a:pt x="2656812" y="4706727"/>
                  <a:pt x="2659566" y="4687876"/>
                  <a:pt x="2665072" y="4678152"/>
                </a:cubicBezTo>
                <a:cubicBezTo>
                  <a:pt x="2670579" y="4668429"/>
                  <a:pt x="2677995" y="4663567"/>
                  <a:pt x="2687322" y="4663567"/>
                </a:cubicBezTo>
                <a:cubicBezTo>
                  <a:pt x="2705082" y="4663567"/>
                  <a:pt x="2714508" y="4678649"/>
                  <a:pt x="2715599" y="4708811"/>
                </a:cubicBezTo>
                <a:lnTo>
                  <a:pt x="2756378" y="4705834"/>
                </a:lnTo>
                <a:cubicBezTo>
                  <a:pt x="2752608" y="4653447"/>
                  <a:pt x="2729540" y="4627253"/>
                  <a:pt x="2687173" y="4627253"/>
                </a:cubicBezTo>
                <a:close/>
                <a:moveTo>
                  <a:pt x="1769052" y="4627253"/>
                </a:moveTo>
                <a:cubicBezTo>
                  <a:pt x="1719939" y="4627253"/>
                  <a:pt x="1695383" y="4662129"/>
                  <a:pt x="1695383" y="4731879"/>
                </a:cubicBezTo>
                <a:cubicBezTo>
                  <a:pt x="1695383" y="4766110"/>
                  <a:pt x="1701584" y="4792130"/>
                  <a:pt x="1713986" y="4809940"/>
                </a:cubicBezTo>
                <a:cubicBezTo>
                  <a:pt x="1726389" y="4827750"/>
                  <a:pt x="1744794" y="4836654"/>
                  <a:pt x="1769201" y="4836654"/>
                </a:cubicBezTo>
                <a:cubicBezTo>
                  <a:pt x="1818315" y="4836654"/>
                  <a:pt x="1842871" y="4801729"/>
                  <a:pt x="1842871" y="4731879"/>
                </a:cubicBezTo>
                <a:cubicBezTo>
                  <a:pt x="1842871" y="4697054"/>
                  <a:pt x="1836571" y="4670910"/>
                  <a:pt x="1823970" y="4653447"/>
                </a:cubicBezTo>
                <a:cubicBezTo>
                  <a:pt x="1811370" y="4635985"/>
                  <a:pt x="1793063" y="4627253"/>
                  <a:pt x="1769052" y="4627253"/>
                </a:cubicBezTo>
                <a:close/>
                <a:moveTo>
                  <a:pt x="336284" y="4627253"/>
                </a:moveTo>
                <a:cubicBezTo>
                  <a:pt x="310190" y="4627253"/>
                  <a:pt x="290470" y="4637001"/>
                  <a:pt x="277125" y="4656498"/>
                </a:cubicBezTo>
                <a:cubicBezTo>
                  <a:pt x="263780" y="4675994"/>
                  <a:pt x="257108" y="4702461"/>
                  <a:pt x="257108" y="4735898"/>
                </a:cubicBezTo>
                <a:cubicBezTo>
                  <a:pt x="257108" y="4766656"/>
                  <a:pt x="263879" y="4791138"/>
                  <a:pt x="277423" y="4809344"/>
                </a:cubicBezTo>
                <a:cubicBezTo>
                  <a:pt x="290966" y="4827551"/>
                  <a:pt x="309297" y="4836654"/>
                  <a:pt x="332415" y="4836654"/>
                </a:cubicBezTo>
                <a:cubicBezTo>
                  <a:pt x="354243" y="4836654"/>
                  <a:pt x="370614" y="4827874"/>
                  <a:pt x="381528" y="4810312"/>
                </a:cubicBezTo>
                <a:lnTo>
                  <a:pt x="387332" y="4833529"/>
                </a:lnTo>
                <a:lnTo>
                  <a:pt x="406233" y="4833529"/>
                </a:lnTo>
                <a:lnTo>
                  <a:pt x="406233" y="4725182"/>
                </a:lnTo>
                <a:lnTo>
                  <a:pt x="335689" y="4725182"/>
                </a:lnTo>
                <a:lnTo>
                  <a:pt x="335689" y="4760008"/>
                </a:lnTo>
                <a:lnTo>
                  <a:pt x="366050" y="4760008"/>
                </a:lnTo>
                <a:cubicBezTo>
                  <a:pt x="365951" y="4786896"/>
                  <a:pt x="356822" y="4800340"/>
                  <a:pt x="338666" y="4800340"/>
                </a:cubicBezTo>
                <a:cubicBezTo>
                  <a:pt x="327355" y="4800340"/>
                  <a:pt x="318772" y="4795380"/>
                  <a:pt x="312918" y="4785458"/>
                </a:cubicBezTo>
                <a:cubicBezTo>
                  <a:pt x="307064" y="4775536"/>
                  <a:pt x="304137" y="4758421"/>
                  <a:pt x="304137" y="4734112"/>
                </a:cubicBezTo>
                <a:cubicBezTo>
                  <a:pt x="304137" y="4706727"/>
                  <a:pt x="307139" y="4688124"/>
                  <a:pt x="313141" y="4678301"/>
                </a:cubicBezTo>
                <a:cubicBezTo>
                  <a:pt x="319144" y="4668479"/>
                  <a:pt x="327156" y="4663567"/>
                  <a:pt x="337177" y="4663567"/>
                </a:cubicBezTo>
                <a:cubicBezTo>
                  <a:pt x="353648" y="4663567"/>
                  <a:pt x="363272" y="4676863"/>
                  <a:pt x="366050" y="4703453"/>
                </a:cubicBezTo>
                <a:lnTo>
                  <a:pt x="406233" y="4696905"/>
                </a:lnTo>
                <a:cubicBezTo>
                  <a:pt x="401173" y="4650470"/>
                  <a:pt x="377857" y="4627253"/>
                  <a:pt x="336284" y="4627253"/>
                </a:cubicBezTo>
                <a:close/>
                <a:moveTo>
                  <a:pt x="2977144" y="3278872"/>
                </a:moveTo>
                <a:lnTo>
                  <a:pt x="2999230" y="3358061"/>
                </a:lnTo>
                <a:lnTo>
                  <a:pt x="2955064" y="3358061"/>
                </a:lnTo>
                <a:close/>
                <a:moveTo>
                  <a:pt x="1786519" y="3278872"/>
                </a:moveTo>
                <a:lnTo>
                  <a:pt x="1808605" y="3358061"/>
                </a:lnTo>
                <a:lnTo>
                  <a:pt x="1764439" y="3358061"/>
                </a:lnTo>
                <a:close/>
                <a:moveTo>
                  <a:pt x="1200520" y="3256467"/>
                </a:moveTo>
                <a:lnTo>
                  <a:pt x="1239118" y="3256467"/>
                </a:lnTo>
                <a:cubicBezTo>
                  <a:pt x="1260583" y="3256467"/>
                  <a:pt x="1271316" y="3265200"/>
                  <a:pt x="1271316" y="3282666"/>
                </a:cubicBezTo>
                <a:cubicBezTo>
                  <a:pt x="1271316" y="3291199"/>
                  <a:pt x="1268116" y="3297665"/>
                  <a:pt x="1261716" y="3302065"/>
                </a:cubicBezTo>
                <a:cubicBezTo>
                  <a:pt x="1255317" y="3306464"/>
                  <a:pt x="1246851" y="3308664"/>
                  <a:pt x="1236318" y="3308664"/>
                </a:cubicBezTo>
                <a:lnTo>
                  <a:pt x="1200520" y="3308664"/>
                </a:lnTo>
                <a:close/>
                <a:moveTo>
                  <a:pt x="2436067" y="3256267"/>
                </a:moveTo>
                <a:cubicBezTo>
                  <a:pt x="2461533" y="3256267"/>
                  <a:pt x="2474265" y="3279999"/>
                  <a:pt x="2474265" y="3327463"/>
                </a:cubicBezTo>
                <a:cubicBezTo>
                  <a:pt x="2474265" y="3360261"/>
                  <a:pt x="2471165" y="3382826"/>
                  <a:pt x="2464966" y="3395159"/>
                </a:cubicBezTo>
                <a:cubicBezTo>
                  <a:pt x="2458766" y="3407491"/>
                  <a:pt x="2448600" y="3413658"/>
                  <a:pt x="2434468" y="3413658"/>
                </a:cubicBezTo>
                <a:cubicBezTo>
                  <a:pt x="2408069" y="3413658"/>
                  <a:pt x="2394870" y="3388259"/>
                  <a:pt x="2394870" y="3337463"/>
                </a:cubicBezTo>
                <a:cubicBezTo>
                  <a:pt x="2394870" y="3283332"/>
                  <a:pt x="2408603" y="3256267"/>
                  <a:pt x="2436067" y="3256267"/>
                </a:cubicBezTo>
                <a:close/>
                <a:moveTo>
                  <a:pt x="3355100" y="3198471"/>
                </a:moveTo>
                <a:lnTo>
                  <a:pt x="3355100" y="3471454"/>
                </a:lnTo>
                <a:lnTo>
                  <a:pt x="3438895" y="3471454"/>
                </a:lnTo>
                <a:lnTo>
                  <a:pt x="3438895" y="3198471"/>
                </a:lnTo>
                <a:close/>
                <a:moveTo>
                  <a:pt x="3136025" y="3198471"/>
                </a:moveTo>
                <a:lnTo>
                  <a:pt x="3136025" y="3471454"/>
                </a:lnTo>
                <a:lnTo>
                  <a:pt x="3327413" y="3471454"/>
                </a:lnTo>
                <a:lnTo>
                  <a:pt x="3327413" y="3404458"/>
                </a:lnTo>
                <a:lnTo>
                  <a:pt x="3219820" y="3404458"/>
                </a:lnTo>
                <a:lnTo>
                  <a:pt x="3219820" y="3198471"/>
                </a:lnTo>
                <a:close/>
                <a:moveTo>
                  <a:pt x="2940674" y="3198471"/>
                </a:moveTo>
                <a:lnTo>
                  <a:pt x="2856401" y="3471454"/>
                </a:lnTo>
                <a:lnTo>
                  <a:pt x="2924428" y="3471454"/>
                </a:lnTo>
                <a:lnTo>
                  <a:pt x="2940818" y="3417658"/>
                </a:lnTo>
                <a:lnTo>
                  <a:pt x="3013948" y="3417658"/>
                </a:lnTo>
                <a:lnTo>
                  <a:pt x="3029375" y="3471454"/>
                </a:lnTo>
                <a:lnTo>
                  <a:pt x="3114885" y="3471454"/>
                </a:lnTo>
                <a:lnTo>
                  <a:pt x="3029269" y="3198471"/>
                </a:lnTo>
                <a:close/>
                <a:moveTo>
                  <a:pt x="2602625" y="3198471"/>
                </a:moveTo>
                <a:lnTo>
                  <a:pt x="2602625" y="3471454"/>
                </a:lnTo>
                <a:lnTo>
                  <a:pt x="2670621" y="3471454"/>
                </a:lnTo>
                <a:lnTo>
                  <a:pt x="2670621" y="3339262"/>
                </a:lnTo>
                <a:cubicBezTo>
                  <a:pt x="2670621" y="3326996"/>
                  <a:pt x="2668421" y="3312064"/>
                  <a:pt x="2664021" y="3294465"/>
                </a:cubicBezTo>
                <a:cubicBezTo>
                  <a:pt x="2673779" y="3316580"/>
                  <a:pt x="2683455" y="3335372"/>
                  <a:pt x="2693051" y="3350840"/>
                </a:cubicBezTo>
                <a:lnTo>
                  <a:pt x="2767815" y="3471454"/>
                </a:lnTo>
                <a:lnTo>
                  <a:pt x="2836011" y="3471454"/>
                </a:lnTo>
                <a:lnTo>
                  <a:pt x="2836011" y="3198471"/>
                </a:lnTo>
                <a:lnTo>
                  <a:pt x="2767815" y="3198471"/>
                </a:lnTo>
                <a:lnTo>
                  <a:pt x="2767815" y="3279266"/>
                </a:lnTo>
                <a:cubicBezTo>
                  <a:pt x="2767815" y="3303665"/>
                  <a:pt x="2769948" y="3327530"/>
                  <a:pt x="2774214" y="3350862"/>
                </a:cubicBezTo>
                <a:cubicBezTo>
                  <a:pt x="2767688" y="3335792"/>
                  <a:pt x="2758090" y="3318324"/>
                  <a:pt x="2745422" y="3298459"/>
                </a:cubicBezTo>
                <a:lnTo>
                  <a:pt x="2681820" y="3198471"/>
                </a:lnTo>
                <a:close/>
                <a:moveTo>
                  <a:pt x="2183525" y="3198471"/>
                </a:moveTo>
                <a:lnTo>
                  <a:pt x="2183525" y="3471454"/>
                </a:lnTo>
                <a:lnTo>
                  <a:pt x="2267320" y="3471454"/>
                </a:lnTo>
                <a:lnTo>
                  <a:pt x="2267320" y="3198471"/>
                </a:lnTo>
                <a:close/>
                <a:moveTo>
                  <a:pt x="1937601" y="3198471"/>
                </a:moveTo>
                <a:lnTo>
                  <a:pt x="1937601" y="3261667"/>
                </a:lnTo>
                <a:lnTo>
                  <a:pt x="2049369" y="3261667"/>
                </a:lnTo>
                <a:lnTo>
                  <a:pt x="1928401" y="3419257"/>
                </a:lnTo>
                <a:lnTo>
                  <a:pt x="1928401" y="3471454"/>
                </a:lnTo>
                <a:lnTo>
                  <a:pt x="2155587" y="3471454"/>
                </a:lnTo>
                <a:lnTo>
                  <a:pt x="2155587" y="3407058"/>
                </a:lnTo>
                <a:lnTo>
                  <a:pt x="2034332" y="3407058"/>
                </a:lnTo>
                <a:lnTo>
                  <a:pt x="2151787" y="3251468"/>
                </a:lnTo>
                <a:lnTo>
                  <a:pt x="2151787" y="3198471"/>
                </a:lnTo>
                <a:close/>
                <a:moveTo>
                  <a:pt x="1750049" y="3198471"/>
                </a:moveTo>
                <a:lnTo>
                  <a:pt x="1665777" y="3471454"/>
                </a:lnTo>
                <a:lnTo>
                  <a:pt x="1733804" y="3471454"/>
                </a:lnTo>
                <a:lnTo>
                  <a:pt x="1750193" y="3417658"/>
                </a:lnTo>
                <a:lnTo>
                  <a:pt x="1823323" y="3417658"/>
                </a:lnTo>
                <a:lnTo>
                  <a:pt x="1838750" y="3471454"/>
                </a:lnTo>
                <a:lnTo>
                  <a:pt x="1924261" y="3471454"/>
                </a:lnTo>
                <a:lnTo>
                  <a:pt x="1838644" y="3198471"/>
                </a:lnTo>
                <a:close/>
                <a:moveTo>
                  <a:pt x="1402475" y="3198471"/>
                </a:moveTo>
                <a:lnTo>
                  <a:pt x="1402475" y="3471454"/>
                </a:lnTo>
                <a:lnTo>
                  <a:pt x="1470471" y="3471454"/>
                </a:lnTo>
                <a:lnTo>
                  <a:pt x="1470471" y="3339262"/>
                </a:lnTo>
                <a:cubicBezTo>
                  <a:pt x="1470471" y="3326996"/>
                  <a:pt x="1468271" y="3312064"/>
                  <a:pt x="1463872" y="3294465"/>
                </a:cubicBezTo>
                <a:cubicBezTo>
                  <a:pt x="1473629" y="3316580"/>
                  <a:pt x="1483306" y="3335372"/>
                  <a:pt x="1492901" y="3350840"/>
                </a:cubicBezTo>
                <a:lnTo>
                  <a:pt x="1567665" y="3471454"/>
                </a:lnTo>
                <a:lnTo>
                  <a:pt x="1635861" y="3471454"/>
                </a:lnTo>
                <a:lnTo>
                  <a:pt x="1635861" y="3198471"/>
                </a:lnTo>
                <a:lnTo>
                  <a:pt x="1567665" y="3198471"/>
                </a:lnTo>
                <a:lnTo>
                  <a:pt x="1567665" y="3279266"/>
                </a:lnTo>
                <a:cubicBezTo>
                  <a:pt x="1567665" y="3303665"/>
                  <a:pt x="1569798" y="3327530"/>
                  <a:pt x="1574065" y="3350862"/>
                </a:cubicBezTo>
                <a:cubicBezTo>
                  <a:pt x="1567538" y="3335792"/>
                  <a:pt x="1557941" y="3318324"/>
                  <a:pt x="1545273" y="3298459"/>
                </a:cubicBezTo>
                <a:lnTo>
                  <a:pt x="1481670" y="3198471"/>
                </a:lnTo>
                <a:close/>
                <a:moveTo>
                  <a:pt x="1116725" y="3198471"/>
                </a:moveTo>
                <a:lnTo>
                  <a:pt x="1116725" y="3471454"/>
                </a:lnTo>
                <a:lnTo>
                  <a:pt x="1200520" y="3471454"/>
                </a:lnTo>
                <a:lnTo>
                  <a:pt x="1200520" y="3367061"/>
                </a:lnTo>
                <a:lnTo>
                  <a:pt x="1226943" y="3367061"/>
                </a:lnTo>
                <a:lnTo>
                  <a:pt x="1266816" y="3471454"/>
                </a:lnTo>
                <a:lnTo>
                  <a:pt x="1359710" y="3471454"/>
                </a:lnTo>
                <a:lnTo>
                  <a:pt x="1310313" y="3352461"/>
                </a:lnTo>
                <a:cubicBezTo>
                  <a:pt x="1329779" y="3343262"/>
                  <a:pt x="1342711" y="3332629"/>
                  <a:pt x="1349111" y="3320564"/>
                </a:cubicBezTo>
                <a:cubicBezTo>
                  <a:pt x="1355511" y="3308497"/>
                  <a:pt x="1358710" y="3294598"/>
                  <a:pt x="1358710" y="3278866"/>
                </a:cubicBezTo>
                <a:cubicBezTo>
                  <a:pt x="1358710" y="3254734"/>
                  <a:pt x="1350011" y="3235302"/>
                  <a:pt x="1332612" y="3220570"/>
                </a:cubicBezTo>
                <a:cubicBezTo>
                  <a:pt x="1315213" y="3205837"/>
                  <a:pt x="1290781" y="3198471"/>
                  <a:pt x="1259316" y="3198471"/>
                </a:cubicBezTo>
                <a:close/>
                <a:moveTo>
                  <a:pt x="878600" y="3198471"/>
                </a:moveTo>
                <a:lnTo>
                  <a:pt x="878600" y="3471454"/>
                </a:lnTo>
                <a:lnTo>
                  <a:pt x="1083988" y="3471454"/>
                </a:lnTo>
                <a:lnTo>
                  <a:pt x="1083988" y="3406258"/>
                </a:lnTo>
                <a:lnTo>
                  <a:pt x="960795" y="3406258"/>
                </a:lnTo>
                <a:lnTo>
                  <a:pt x="960795" y="3361661"/>
                </a:lnTo>
                <a:lnTo>
                  <a:pt x="1060389" y="3361661"/>
                </a:lnTo>
                <a:lnTo>
                  <a:pt x="1060389" y="3301065"/>
                </a:lnTo>
                <a:lnTo>
                  <a:pt x="960795" y="3301065"/>
                </a:lnTo>
                <a:lnTo>
                  <a:pt x="960795" y="3261467"/>
                </a:lnTo>
                <a:lnTo>
                  <a:pt x="1083988" y="3261467"/>
                </a:lnTo>
                <a:lnTo>
                  <a:pt x="1083988" y="3198471"/>
                </a:lnTo>
                <a:close/>
                <a:moveTo>
                  <a:pt x="664301" y="3198471"/>
                </a:moveTo>
                <a:lnTo>
                  <a:pt x="664301" y="3263867"/>
                </a:lnTo>
                <a:lnTo>
                  <a:pt x="720898" y="3263867"/>
                </a:lnTo>
                <a:lnTo>
                  <a:pt x="720898" y="3471454"/>
                </a:lnTo>
                <a:lnTo>
                  <a:pt x="800293" y="3471454"/>
                </a:lnTo>
                <a:lnTo>
                  <a:pt x="800293" y="3263867"/>
                </a:lnTo>
                <a:lnTo>
                  <a:pt x="856890" y="3263867"/>
                </a:lnTo>
                <a:lnTo>
                  <a:pt x="856890" y="3198471"/>
                </a:lnTo>
                <a:close/>
                <a:moveTo>
                  <a:pt x="402350" y="3198471"/>
                </a:moveTo>
                <a:lnTo>
                  <a:pt x="402350" y="3471454"/>
                </a:lnTo>
                <a:lnTo>
                  <a:pt x="470346" y="3471454"/>
                </a:lnTo>
                <a:lnTo>
                  <a:pt x="470346" y="3339262"/>
                </a:lnTo>
                <a:cubicBezTo>
                  <a:pt x="470346" y="3326996"/>
                  <a:pt x="468146" y="3312064"/>
                  <a:pt x="463746" y="3294465"/>
                </a:cubicBezTo>
                <a:cubicBezTo>
                  <a:pt x="473504" y="3316580"/>
                  <a:pt x="483180" y="3335372"/>
                  <a:pt x="492776" y="3350840"/>
                </a:cubicBezTo>
                <a:lnTo>
                  <a:pt x="567540" y="3471454"/>
                </a:lnTo>
                <a:lnTo>
                  <a:pt x="635736" y="3471454"/>
                </a:lnTo>
                <a:lnTo>
                  <a:pt x="635736" y="3198471"/>
                </a:lnTo>
                <a:lnTo>
                  <a:pt x="567540" y="3198471"/>
                </a:lnTo>
                <a:lnTo>
                  <a:pt x="567540" y="3279266"/>
                </a:lnTo>
                <a:cubicBezTo>
                  <a:pt x="567540" y="3303665"/>
                  <a:pt x="569673" y="3327530"/>
                  <a:pt x="573940" y="3350862"/>
                </a:cubicBezTo>
                <a:cubicBezTo>
                  <a:pt x="567413" y="3335792"/>
                  <a:pt x="557816" y="3318324"/>
                  <a:pt x="545148" y="3298459"/>
                </a:cubicBezTo>
                <a:lnTo>
                  <a:pt x="481545" y="3198471"/>
                </a:lnTo>
                <a:close/>
                <a:moveTo>
                  <a:pt x="269000" y="3198471"/>
                </a:moveTo>
                <a:lnTo>
                  <a:pt x="269000" y="3471454"/>
                </a:lnTo>
                <a:lnTo>
                  <a:pt x="352795" y="3471454"/>
                </a:lnTo>
                <a:lnTo>
                  <a:pt x="352795" y="3198471"/>
                </a:lnTo>
                <a:close/>
                <a:moveTo>
                  <a:pt x="2435668" y="3194271"/>
                </a:moveTo>
                <a:cubicBezTo>
                  <a:pt x="2394603" y="3194271"/>
                  <a:pt x="2362505" y="3207570"/>
                  <a:pt x="2339373" y="3234169"/>
                </a:cubicBezTo>
                <a:cubicBezTo>
                  <a:pt x="2316241" y="3260767"/>
                  <a:pt x="2304675" y="3294465"/>
                  <a:pt x="2304675" y="3335263"/>
                </a:cubicBezTo>
                <a:cubicBezTo>
                  <a:pt x="2304675" y="3377927"/>
                  <a:pt x="2316775" y="3411991"/>
                  <a:pt x="2340973" y="3437456"/>
                </a:cubicBezTo>
                <a:cubicBezTo>
                  <a:pt x="2365172" y="3462921"/>
                  <a:pt x="2396470" y="3475654"/>
                  <a:pt x="2434868" y="3475654"/>
                </a:cubicBezTo>
                <a:cubicBezTo>
                  <a:pt x="2472999" y="3475654"/>
                  <a:pt x="2504130" y="3462588"/>
                  <a:pt x="2528262" y="3436456"/>
                </a:cubicBezTo>
                <a:cubicBezTo>
                  <a:pt x="2552394" y="3410325"/>
                  <a:pt x="2564460" y="3375593"/>
                  <a:pt x="2564460" y="3332263"/>
                </a:cubicBezTo>
                <a:cubicBezTo>
                  <a:pt x="2564460" y="3290399"/>
                  <a:pt x="2552494" y="3256934"/>
                  <a:pt x="2528562" y="3231869"/>
                </a:cubicBezTo>
                <a:cubicBezTo>
                  <a:pt x="2504630" y="3206804"/>
                  <a:pt x="2473665" y="3194271"/>
                  <a:pt x="2435668" y="3194271"/>
                </a:cubicBezTo>
                <a:close/>
                <a:moveTo>
                  <a:pt x="841495" y="2875286"/>
                </a:moveTo>
                <a:lnTo>
                  <a:pt x="879493" y="2875286"/>
                </a:lnTo>
                <a:cubicBezTo>
                  <a:pt x="891759" y="2875286"/>
                  <a:pt x="900192" y="2877919"/>
                  <a:pt x="904792" y="2883185"/>
                </a:cubicBezTo>
                <a:cubicBezTo>
                  <a:pt x="909391" y="2888452"/>
                  <a:pt x="911691" y="2894218"/>
                  <a:pt x="911691" y="2900484"/>
                </a:cubicBezTo>
                <a:cubicBezTo>
                  <a:pt x="911691" y="2906751"/>
                  <a:pt x="909325" y="2912384"/>
                  <a:pt x="904592" y="2917383"/>
                </a:cubicBezTo>
                <a:cubicBezTo>
                  <a:pt x="899859" y="2922383"/>
                  <a:pt x="892426" y="2924883"/>
                  <a:pt x="882293" y="2924883"/>
                </a:cubicBezTo>
                <a:lnTo>
                  <a:pt x="841495" y="2924883"/>
                </a:lnTo>
                <a:close/>
                <a:moveTo>
                  <a:pt x="841495" y="2771292"/>
                </a:moveTo>
                <a:lnTo>
                  <a:pt x="878893" y="2771292"/>
                </a:lnTo>
                <a:cubicBezTo>
                  <a:pt x="897559" y="2771292"/>
                  <a:pt x="906892" y="2778892"/>
                  <a:pt x="906892" y="2794091"/>
                </a:cubicBezTo>
                <a:cubicBezTo>
                  <a:pt x="906892" y="2799691"/>
                  <a:pt x="904892" y="2804957"/>
                  <a:pt x="900892" y="2809890"/>
                </a:cubicBezTo>
                <a:cubicBezTo>
                  <a:pt x="896892" y="2814823"/>
                  <a:pt x="890026" y="2817289"/>
                  <a:pt x="880293" y="2817289"/>
                </a:cubicBezTo>
                <a:lnTo>
                  <a:pt x="841495" y="2817289"/>
                </a:lnTo>
                <a:close/>
                <a:moveTo>
                  <a:pt x="2648320" y="2770692"/>
                </a:moveTo>
                <a:lnTo>
                  <a:pt x="2686917" y="2770692"/>
                </a:lnTo>
                <a:cubicBezTo>
                  <a:pt x="2708383" y="2770692"/>
                  <a:pt x="2719115" y="2779425"/>
                  <a:pt x="2719115" y="2796891"/>
                </a:cubicBezTo>
                <a:cubicBezTo>
                  <a:pt x="2719115" y="2805423"/>
                  <a:pt x="2715915" y="2811890"/>
                  <a:pt x="2709516" y="2816290"/>
                </a:cubicBezTo>
                <a:cubicBezTo>
                  <a:pt x="2703117" y="2820689"/>
                  <a:pt x="2694650" y="2822889"/>
                  <a:pt x="2684117" y="2822889"/>
                </a:cubicBezTo>
                <a:lnTo>
                  <a:pt x="2648320" y="2822889"/>
                </a:lnTo>
                <a:close/>
                <a:moveTo>
                  <a:pt x="1352920" y="2770692"/>
                </a:moveTo>
                <a:lnTo>
                  <a:pt x="1391518" y="2770692"/>
                </a:lnTo>
                <a:cubicBezTo>
                  <a:pt x="1412983" y="2770692"/>
                  <a:pt x="1423716" y="2779425"/>
                  <a:pt x="1423716" y="2796891"/>
                </a:cubicBezTo>
                <a:cubicBezTo>
                  <a:pt x="1423716" y="2805423"/>
                  <a:pt x="1420516" y="2811890"/>
                  <a:pt x="1414116" y="2816290"/>
                </a:cubicBezTo>
                <a:cubicBezTo>
                  <a:pt x="1407717" y="2820689"/>
                  <a:pt x="1399251" y="2822889"/>
                  <a:pt x="1388718" y="2822889"/>
                </a:cubicBezTo>
                <a:lnTo>
                  <a:pt x="1352920" y="2822889"/>
                </a:lnTo>
                <a:close/>
                <a:moveTo>
                  <a:pt x="4626818" y="2770493"/>
                </a:moveTo>
                <a:cubicBezTo>
                  <a:pt x="4652283" y="2770493"/>
                  <a:pt x="4665015" y="2794224"/>
                  <a:pt x="4665015" y="2841688"/>
                </a:cubicBezTo>
                <a:cubicBezTo>
                  <a:pt x="4665015" y="2874486"/>
                  <a:pt x="4661915" y="2897051"/>
                  <a:pt x="4655716" y="2909384"/>
                </a:cubicBezTo>
                <a:cubicBezTo>
                  <a:pt x="4649516" y="2921716"/>
                  <a:pt x="4639350" y="2927883"/>
                  <a:pt x="4625218" y="2927883"/>
                </a:cubicBezTo>
                <a:cubicBezTo>
                  <a:pt x="4598819" y="2927883"/>
                  <a:pt x="4585620" y="2902484"/>
                  <a:pt x="4585620" y="2851687"/>
                </a:cubicBezTo>
                <a:cubicBezTo>
                  <a:pt x="4585620" y="2797557"/>
                  <a:pt x="4599353" y="2770493"/>
                  <a:pt x="4626818" y="2770493"/>
                </a:cubicBezTo>
                <a:close/>
                <a:moveTo>
                  <a:pt x="6041150" y="2712696"/>
                </a:moveTo>
                <a:lnTo>
                  <a:pt x="6041150" y="2985679"/>
                </a:lnTo>
                <a:lnTo>
                  <a:pt x="6124944" y="2985679"/>
                </a:lnTo>
                <a:lnTo>
                  <a:pt x="6124944" y="2712696"/>
                </a:lnTo>
                <a:close/>
                <a:moveTo>
                  <a:pt x="5636351" y="2712696"/>
                </a:moveTo>
                <a:lnTo>
                  <a:pt x="5636351" y="2778092"/>
                </a:lnTo>
                <a:lnTo>
                  <a:pt x="5692948" y="2778092"/>
                </a:lnTo>
                <a:lnTo>
                  <a:pt x="5692948" y="2985679"/>
                </a:lnTo>
                <a:lnTo>
                  <a:pt x="5772343" y="2985679"/>
                </a:lnTo>
                <a:lnTo>
                  <a:pt x="5772343" y="2778092"/>
                </a:lnTo>
                <a:lnTo>
                  <a:pt x="5826851" y="2778092"/>
                </a:lnTo>
                <a:lnTo>
                  <a:pt x="5828939" y="2778092"/>
                </a:lnTo>
                <a:lnTo>
                  <a:pt x="5883448" y="2778092"/>
                </a:lnTo>
                <a:lnTo>
                  <a:pt x="5883448" y="2985679"/>
                </a:lnTo>
                <a:lnTo>
                  <a:pt x="5962843" y="2985679"/>
                </a:lnTo>
                <a:lnTo>
                  <a:pt x="5962843" y="2778092"/>
                </a:lnTo>
                <a:lnTo>
                  <a:pt x="6019439" y="2778092"/>
                </a:lnTo>
                <a:lnTo>
                  <a:pt x="6019439" y="2712696"/>
                </a:lnTo>
                <a:lnTo>
                  <a:pt x="5828939" y="2712696"/>
                </a:lnTo>
                <a:lnTo>
                  <a:pt x="5826851" y="2712696"/>
                </a:lnTo>
                <a:close/>
                <a:moveTo>
                  <a:pt x="5526800" y="2712696"/>
                </a:moveTo>
                <a:lnTo>
                  <a:pt x="5526800" y="2985679"/>
                </a:lnTo>
                <a:lnTo>
                  <a:pt x="5610594" y="2985679"/>
                </a:lnTo>
                <a:lnTo>
                  <a:pt x="5610594" y="2712696"/>
                </a:lnTo>
                <a:close/>
                <a:moveTo>
                  <a:pt x="5307725" y="2712696"/>
                </a:moveTo>
                <a:lnTo>
                  <a:pt x="5307725" y="2985679"/>
                </a:lnTo>
                <a:lnTo>
                  <a:pt x="5499113" y="2985679"/>
                </a:lnTo>
                <a:lnTo>
                  <a:pt x="5499113" y="2918683"/>
                </a:lnTo>
                <a:lnTo>
                  <a:pt x="5391519" y="2918683"/>
                </a:lnTo>
                <a:lnTo>
                  <a:pt x="5391519" y="2712696"/>
                </a:lnTo>
                <a:close/>
                <a:moveTo>
                  <a:pt x="5079125" y="2712696"/>
                </a:moveTo>
                <a:lnTo>
                  <a:pt x="5079125" y="2985679"/>
                </a:lnTo>
                <a:lnTo>
                  <a:pt x="5160720" y="2985679"/>
                </a:lnTo>
                <a:lnTo>
                  <a:pt x="5160720" y="2883485"/>
                </a:lnTo>
                <a:lnTo>
                  <a:pt x="5249714" y="2883485"/>
                </a:lnTo>
                <a:lnTo>
                  <a:pt x="5249714" y="2822089"/>
                </a:lnTo>
                <a:lnTo>
                  <a:pt x="5160720" y="2822089"/>
                </a:lnTo>
                <a:lnTo>
                  <a:pt x="5160720" y="2777692"/>
                </a:lnTo>
                <a:lnTo>
                  <a:pt x="5276513" y="2777692"/>
                </a:lnTo>
                <a:lnTo>
                  <a:pt x="5276513" y="2712696"/>
                </a:lnTo>
                <a:close/>
                <a:moveTo>
                  <a:pt x="4793375" y="2712696"/>
                </a:moveTo>
                <a:lnTo>
                  <a:pt x="4793375" y="2985679"/>
                </a:lnTo>
                <a:lnTo>
                  <a:pt x="4861371" y="2985679"/>
                </a:lnTo>
                <a:lnTo>
                  <a:pt x="4861371" y="2853487"/>
                </a:lnTo>
                <a:cubicBezTo>
                  <a:pt x="4861371" y="2841221"/>
                  <a:pt x="4859171" y="2826289"/>
                  <a:pt x="4854771" y="2808690"/>
                </a:cubicBezTo>
                <a:cubicBezTo>
                  <a:pt x="4864529" y="2830805"/>
                  <a:pt x="4874205" y="2849597"/>
                  <a:pt x="4883801" y="2865065"/>
                </a:cubicBezTo>
                <a:lnTo>
                  <a:pt x="4958565" y="2985679"/>
                </a:lnTo>
                <a:lnTo>
                  <a:pt x="5026761" y="2985679"/>
                </a:lnTo>
                <a:lnTo>
                  <a:pt x="5026761" y="2712696"/>
                </a:lnTo>
                <a:lnTo>
                  <a:pt x="4958565" y="2712696"/>
                </a:lnTo>
                <a:lnTo>
                  <a:pt x="4958565" y="2793491"/>
                </a:lnTo>
                <a:cubicBezTo>
                  <a:pt x="4958565" y="2817889"/>
                  <a:pt x="4960698" y="2841755"/>
                  <a:pt x="4964964" y="2865087"/>
                </a:cubicBezTo>
                <a:cubicBezTo>
                  <a:pt x="4958438" y="2850017"/>
                  <a:pt x="4948840" y="2832549"/>
                  <a:pt x="4936173" y="2812683"/>
                </a:cubicBezTo>
                <a:lnTo>
                  <a:pt x="4872570" y="2712696"/>
                </a:lnTo>
                <a:close/>
                <a:moveTo>
                  <a:pt x="4031375" y="2712696"/>
                </a:moveTo>
                <a:lnTo>
                  <a:pt x="4031375" y="2985679"/>
                </a:lnTo>
                <a:lnTo>
                  <a:pt x="4115170" y="2985679"/>
                </a:lnTo>
                <a:lnTo>
                  <a:pt x="4115170" y="2712696"/>
                </a:lnTo>
                <a:close/>
                <a:moveTo>
                  <a:pt x="3793250" y="2712696"/>
                </a:moveTo>
                <a:lnTo>
                  <a:pt x="3793250" y="2985679"/>
                </a:lnTo>
                <a:lnTo>
                  <a:pt x="3998637" y="2985679"/>
                </a:lnTo>
                <a:lnTo>
                  <a:pt x="3998637" y="2920483"/>
                </a:lnTo>
                <a:lnTo>
                  <a:pt x="3875445" y="2920483"/>
                </a:lnTo>
                <a:lnTo>
                  <a:pt x="3875445" y="2875886"/>
                </a:lnTo>
                <a:lnTo>
                  <a:pt x="3975039" y="2875886"/>
                </a:lnTo>
                <a:lnTo>
                  <a:pt x="3975039" y="2815290"/>
                </a:lnTo>
                <a:lnTo>
                  <a:pt x="3875445" y="2815290"/>
                </a:lnTo>
                <a:lnTo>
                  <a:pt x="3875445" y="2775692"/>
                </a:lnTo>
                <a:lnTo>
                  <a:pt x="3998637" y="2775692"/>
                </a:lnTo>
                <a:lnTo>
                  <a:pt x="3998637" y="2712696"/>
                </a:lnTo>
                <a:close/>
                <a:moveTo>
                  <a:pt x="3507500" y="2712696"/>
                </a:moveTo>
                <a:lnTo>
                  <a:pt x="3507500" y="2985679"/>
                </a:lnTo>
                <a:lnTo>
                  <a:pt x="3575496" y="2985679"/>
                </a:lnTo>
                <a:lnTo>
                  <a:pt x="3575496" y="2853487"/>
                </a:lnTo>
                <a:cubicBezTo>
                  <a:pt x="3575496" y="2841221"/>
                  <a:pt x="3573296" y="2826289"/>
                  <a:pt x="3568896" y="2808690"/>
                </a:cubicBezTo>
                <a:cubicBezTo>
                  <a:pt x="3578654" y="2830805"/>
                  <a:pt x="3588330" y="2849597"/>
                  <a:pt x="3597925" y="2865065"/>
                </a:cubicBezTo>
                <a:lnTo>
                  <a:pt x="3672690" y="2985679"/>
                </a:lnTo>
                <a:lnTo>
                  <a:pt x="3740885" y="2985679"/>
                </a:lnTo>
                <a:lnTo>
                  <a:pt x="3740885" y="2712696"/>
                </a:lnTo>
                <a:lnTo>
                  <a:pt x="3672690" y="2712696"/>
                </a:lnTo>
                <a:lnTo>
                  <a:pt x="3672690" y="2793491"/>
                </a:lnTo>
                <a:cubicBezTo>
                  <a:pt x="3672690" y="2817889"/>
                  <a:pt x="3674823" y="2841755"/>
                  <a:pt x="3679089" y="2865087"/>
                </a:cubicBezTo>
                <a:cubicBezTo>
                  <a:pt x="3672563" y="2850017"/>
                  <a:pt x="3662965" y="2832549"/>
                  <a:pt x="3650297" y="2812683"/>
                </a:cubicBezTo>
                <a:lnTo>
                  <a:pt x="3586695" y="2712696"/>
                </a:lnTo>
                <a:close/>
                <a:moveTo>
                  <a:pt x="3161127" y="2712696"/>
                </a:moveTo>
                <a:lnTo>
                  <a:pt x="3252971" y="2870086"/>
                </a:lnTo>
                <a:lnTo>
                  <a:pt x="3252971" y="2985679"/>
                </a:lnTo>
                <a:lnTo>
                  <a:pt x="3334366" y="2985679"/>
                </a:lnTo>
                <a:lnTo>
                  <a:pt x="3334366" y="2870086"/>
                </a:lnTo>
                <a:lnTo>
                  <a:pt x="3419811" y="2712696"/>
                </a:lnTo>
                <a:lnTo>
                  <a:pt x="3346537" y="2712696"/>
                </a:lnTo>
                <a:lnTo>
                  <a:pt x="3300668" y="2802681"/>
                </a:lnTo>
                <a:lnTo>
                  <a:pt x="3252818" y="2712696"/>
                </a:lnTo>
                <a:close/>
                <a:moveTo>
                  <a:pt x="2959826" y="2712696"/>
                </a:moveTo>
                <a:lnTo>
                  <a:pt x="2959826" y="2778092"/>
                </a:lnTo>
                <a:lnTo>
                  <a:pt x="3016423" y="2778092"/>
                </a:lnTo>
                <a:lnTo>
                  <a:pt x="3016423" y="2985679"/>
                </a:lnTo>
                <a:lnTo>
                  <a:pt x="3095818" y="2985679"/>
                </a:lnTo>
                <a:lnTo>
                  <a:pt x="3095818" y="2778092"/>
                </a:lnTo>
                <a:lnTo>
                  <a:pt x="3152415" y="2778092"/>
                </a:lnTo>
                <a:lnTo>
                  <a:pt x="3152415" y="2712696"/>
                </a:lnTo>
                <a:close/>
                <a:moveTo>
                  <a:pt x="2850275" y="2712696"/>
                </a:moveTo>
                <a:lnTo>
                  <a:pt x="2850275" y="2985679"/>
                </a:lnTo>
                <a:lnTo>
                  <a:pt x="2934070" y="2985679"/>
                </a:lnTo>
                <a:lnTo>
                  <a:pt x="2934070" y="2712696"/>
                </a:lnTo>
                <a:close/>
                <a:moveTo>
                  <a:pt x="2564525" y="2712696"/>
                </a:moveTo>
                <a:lnTo>
                  <a:pt x="2564525" y="2985679"/>
                </a:lnTo>
                <a:lnTo>
                  <a:pt x="2648320" y="2985679"/>
                </a:lnTo>
                <a:lnTo>
                  <a:pt x="2648320" y="2881286"/>
                </a:lnTo>
                <a:lnTo>
                  <a:pt x="2674743" y="2881286"/>
                </a:lnTo>
                <a:lnTo>
                  <a:pt x="2714616" y="2985679"/>
                </a:lnTo>
                <a:lnTo>
                  <a:pt x="2807510" y="2985679"/>
                </a:lnTo>
                <a:lnTo>
                  <a:pt x="2758113" y="2866687"/>
                </a:lnTo>
                <a:cubicBezTo>
                  <a:pt x="2777579" y="2857487"/>
                  <a:pt x="2790511" y="2846854"/>
                  <a:pt x="2796911" y="2834788"/>
                </a:cubicBezTo>
                <a:cubicBezTo>
                  <a:pt x="2803310" y="2822722"/>
                  <a:pt x="2806510" y="2808823"/>
                  <a:pt x="2806510" y="2793091"/>
                </a:cubicBezTo>
                <a:cubicBezTo>
                  <a:pt x="2806510" y="2768959"/>
                  <a:pt x="2797811" y="2749527"/>
                  <a:pt x="2780412" y="2734794"/>
                </a:cubicBezTo>
                <a:cubicBezTo>
                  <a:pt x="2763013" y="2720062"/>
                  <a:pt x="2738581" y="2712696"/>
                  <a:pt x="2707116" y="2712696"/>
                </a:cubicBezTo>
                <a:close/>
                <a:moveTo>
                  <a:pt x="2295025" y="2712696"/>
                </a:moveTo>
                <a:lnTo>
                  <a:pt x="2295025" y="2897885"/>
                </a:lnTo>
                <a:cubicBezTo>
                  <a:pt x="2295025" y="2930416"/>
                  <a:pt x="2305458" y="2953881"/>
                  <a:pt x="2326323" y="2968280"/>
                </a:cubicBezTo>
                <a:cubicBezTo>
                  <a:pt x="2347188" y="2982679"/>
                  <a:pt x="2374820" y="2989879"/>
                  <a:pt x="2409218" y="2989879"/>
                </a:cubicBezTo>
                <a:cubicBezTo>
                  <a:pt x="2441883" y="2989879"/>
                  <a:pt x="2468381" y="2982379"/>
                  <a:pt x="2488713" y="2967380"/>
                </a:cubicBezTo>
                <a:cubicBezTo>
                  <a:pt x="2509046" y="2952381"/>
                  <a:pt x="2519211" y="2927750"/>
                  <a:pt x="2519211" y="2893485"/>
                </a:cubicBezTo>
                <a:lnTo>
                  <a:pt x="2519211" y="2712696"/>
                </a:lnTo>
                <a:lnTo>
                  <a:pt x="2453215" y="2712696"/>
                </a:lnTo>
                <a:lnTo>
                  <a:pt x="2453215" y="2872486"/>
                </a:lnTo>
                <a:cubicBezTo>
                  <a:pt x="2453215" y="2888352"/>
                  <a:pt x="2452583" y="2899018"/>
                  <a:pt x="2451320" y="2904484"/>
                </a:cubicBezTo>
                <a:cubicBezTo>
                  <a:pt x="2450057" y="2909950"/>
                  <a:pt x="2446201" y="2914850"/>
                  <a:pt x="2439752" y="2919183"/>
                </a:cubicBezTo>
                <a:cubicBezTo>
                  <a:pt x="2433304" y="2923516"/>
                  <a:pt x="2425028" y="2925683"/>
                  <a:pt x="2414924" y="2925683"/>
                </a:cubicBezTo>
                <a:cubicBezTo>
                  <a:pt x="2402822" y="2925683"/>
                  <a:pt x="2394013" y="2922683"/>
                  <a:pt x="2388496" y="2916684"/>
                </a:cubicBezTo>
                <a:cubicBezTo>
                  <a:pt x="2382979" y="2910684"/>
                  <a:pt x="2380220" y="2901151"/>
                  <a:pt x="2380220" y="2888085"/>
                </a:cubicBezTo>
                <a:lnTo>
                  <a:pt x="2380220" y="2712696"/>
                </a:lnTo>
                <a:close/>
                <a:moveTo>
                  <a:pt x="1802525" y="2712696"/>
                </a:moveTo>
                <a:lnTo>
                  <a:pt x="1802525" y="2985679"/>
                </a:lnTo>
                <a:lnTo>
                  <a:pt x="2007913" y="2985679"/>
                </a:lnTo>
                <a:lnTo>
                  <a:pt x="2007913" y="2920483"/>
                </a:lnTo>
                <a:lnTo>
                  <a:pt x="1884720" y="2920483"/>
                </a:lnTo>
                <a:lnTo>
                  <a:pt x="1884720" y="2875886"/>
                </a:lnTo>
                <a:lnTo>
                  <a:pt x="1984314" y="2875886"/>
                </a:lnTo>
                <a:lnTo>
                  <a:pt x="1984314" y="2815290"/>
                </a:lnTo>
                <a:lnTo>
                  <a:pt x="1884720" y="2815290"/>
                </a:lnTo>
                <a:lnTo>
                  <a:pt x="1884720" y="2775692"/>
                </a:lnTo>
                <a:lnTo>
                  <a:pt x="2007913" y="2775692"/>
                </a:lnTo>
                <a:lnTo>
                  <a:pt x="2007913" y="2712696"/>
                </a:lnTo>
                <a:close/>
                <a:moveTo>
                  <a:pt x="1269125" y="2712696"/>
                </a:moveTo>
                <a:lnTo>
                  <a:pt x="1269125" y="2985679"/>
                </a:lnTo>
                <a:lnTo>
                  <a:pt x="1352920" y="2985679"/>
                </a:lnTo>
                <a:lnTo>
                  <a:pt x="1352920" y="2881286"/>
                </a:lnTo>
                <a:lnTo>
                  <a:pt x="1379344" y="2881286"/>
                </a:lnTo>
                <a:lnTo>
                  <a:pt x="1419216" y="2985679"/>
                </a:lnTo>
                <a:lnTo>
                  <a:pt x="1512111" y="2985679"/>
                </a:lnTo>
                <a:lnTo>
                  <a:pt x="1462714" y="2866687"/>
                </a:lnTo>
                <a:cubicBezTo>
                  <a:pt x="1482179" y="2857487"/>
                  <a:pt x="1495111" y="2846854"/>
                  <a:pt x="1501511" y="2834788"/>
                </a:cubicBezTo>
                <a:cubicBezTo>
                  <a:pt x="1507911" y="2822722"/>
                  <a:pt x="1511110" y="2808823"/>
                  <a:pt x="1511110" y="2793091"/>
                </a:cubicBezTo>
                <a:cubicBezTo>
                  <a:pt x="1511110" y="2768959"/>
                  <a:pt x="1502411" y="2749527"/>
                  <a:pt x="1485012" y="2734794"/>
                </a:cubicBezTo>
                <a:cubicBezTo>
                  <a:pt x="1467613" y="2720062"/>
                  <a:pt x="1443181" y="2712696"/>
                  <a:pt x="1411717" y="2712696"/>
                </a:cubicBezTo>
                <a:close/>
                <a:moveTo>
                  <a:pt x="1031000" y="2712696"/>
                </a:moveTo>
                <a:lnTo>
                  <a:pt x="1031000" y="2985679"/>
                </a:lnTo>
                <a:lnTo>
                  <a:pt x="1236388" y="2985679"/>
                </a:lnTo>
                <a:lnTo>
                  <a:pt x="1236388" y="2920483"/>
                </a:lnTo>
                <a:lnTo>
                  <a:pt x="1113195" y="2920483"/>
                </a:lnTo>
                <a:lnTo>
                  <a:pt x="1113195" y="2875886"/>
                </a:lnTo>
                <a:lnTo>
                  <a:pt x="1212789" y="2875886"/>
                </a:lnTo>
                <a:lnTo>
                  <a:pt x="1212789" y="2815290"/>
                </a:lnTo>
                <a:lnTo>
                  <a:pt x="1113195" y="2815290"/>
                </a:lnTo>
                <a:lnTo>
                  <a:pt x="1113195" y="2775692"/>
                </a:lnTo>
                <a:lnTo>
                  <a:pt x="1236388" y="2775692"/>
                </a:lnTo>
                <a:lnTo>
                  <a:pt x="1236388" y="2712696"/>
                </a:lnTo>
                <a:close/>
                <a:moveTo>
                  <a:pt x="764300" y="2712696"/>
                </a:moveTo>
                <a:lnTo>
                  <a:pt x="764300" y="2985679"/>
                </a:lnTo>
                <a:lnTo>
                  <a:pt x="894292" y="2985679"/>
                </a:lnTo>
                <a:cubicBezTo>
                  <a:pt x="935090" y="2985679"/>
                  <a:pt x="961721" y="2977713"/>
                  <a:pt x="974187" y="2961781"/>
                </a:cubicBezTo>
                <a:cubicBezTo>
                  <a:pt x="986653" y="2945848"/>
                  <a:pt x="992886" y="2927750"/>
                  <a:pt x="992886" y="2907484"/>
                </a:cubicBezTo>
                <a:cubicBezTo>
                  <a:pt x="992886" y="2873619"/>
                  <a:pt x="975221" y="2852421"/>
                  <a:pt x="939889" y="2843888"/>
                </a:cubicBezTo>
                <a:cubicBezTo>
                  <a:pt x="955088" y="2839755"/>
                  <a:pt x="966521" y="2832189"/>
                  <a:pt x="974187" y="2821189"/>
                </a:cubicBezTo>
                <a:cubicBezTo>
                  <a:pt x="981854" y="2810190"/>
                  <a:pt x="985687" y="2797891"/>
                  <a:pt x="985687" y="2784291"/>
                </a:cubicBezTo>
                <a:cubicBezTo>
                  <a:pt x="985687" y="2765626"/>
                  <a:pt x="979087" y="2749027"/>
                  <a:pt x="965888" y="2734495"/>
                </a:cubicBezTo>
                <a:cubicBezTo>
                  <a:pt x="952689" y="2719962"/>
                  <a:pt x="931690" y="2712696"/>
                  <a:pt x="902892" y="2712696"/>
                </a:cubicBezTo>
                <a:close/>
                <a:moveTo>
                  <a:pt x="494127" y="2712696"/>
                </a:moveTo>
                <a:lnTo>
                  <a:pt x="585972" y="2870086"/>
                </a:lnTo>
                <a:lnTo>
                  <a:pt x="585972" y="2985679"/>
                </a:lnTo>
                <a:lnTo>
                  <a:pt x="667367" y="2985679"/>
                </a:lnTo>
                <a:lnTo>
                  <a:pt x="667367" y="2870086"/>
                </a:lnTo>
                <a:lnTo>
                  <a:pt x="752811" y="2712696"/>
                </a:lnTo>
                <a:lnTo>
                  <a:pt x="679538" y="2712696"/>
                </a:lnTo>
                <a:lnTo>
                  <a:pt x="633669" y="2802681"/>
                </a:lnTo>
                <a:lnTo>
                  <a:pt x="585818" y="2712696"/>
                </a:lnTo>
                <a:close/>
                <a:moveTo>
                  <a:pt x="4626418" y="2708496"/>
                </a:moveTo>
                <a:cubicBezTo>
                  <a:pt x="4585354" y="2708496"/>
                  <a:pt x="4553256" y="2721795"/>
                  <a:pt x="4530123" y="2748394"/>
                </a:cubicBezTo>
                <a:cubicBezTo>
                  <a:pt x="4506991" y="2774992"/>
                  <a:pt x="4495426" y="2808690"/>
                  <a:pt x="4495426" y="2849487"/>
                </a:cubicBezTo>
                <a:cubicBezTo>
                  <a:pt x="4495426" y="2892152"/>
                  <a:pt x="4507525" y="2926216"/>
                  <a:pt x="4531723" y="2951681"/>
                </a:cubicBezTo>
                <a:cubicBezTo>
                  <a:pt x="4555922" y="2977146"/>
                  <a:pt x="4587220" y="2989879"/>
                  <a:pt x="4625618" y="2989879"/>
                </a:cubicBezTo>
                <a:cubicBezTo>
                  <a:pt x="4663749" y="2989879"/>
                  <a:pt x="4694880" y="2976813"/>
                  <a:pt x="4719012" y="2950681"/>
                </a:cubicBezTo>
                <a:cubicBezTo>
                  <a:pt x="4743144" y="2924550"/>
                  <a:pt x="4755210" y="2889818"/>
                  <a:pt x="4755210" y="2846488"/>
                </a:cubicBezTo>
                <a:cubicBezTo>
                  <a:pt x="4755210" y="2804624"/>
                  <a:pt x="4743244" y="2771159"/>
                  <a:pt x="4719312" y="2746094"/>
                </a:cubicBezTo>
                <a:cubicBezTo>
                  <a:pt x="4695380" y="2721029"/>
                  <a:pt x="4664415" y="2708496"/>
                  <a:pt x="4626418" y="2708496"/>
                </a:cubicBezTo>
                <a:close/>
                <a:moveTo>
                  <a:pt x="4361043" y="2708496"/>
                </a:moveTo>
                <a:cubicBezTo>
                  <a:pt x="4322378" y="2708496"/>
                  <a:pt x="4292247" y="2721629"/>
                  <a:pt x="4270648" y="2747894"/>
                </a:cubicBezTo>
                <a:cubicBezTo>
                  <a:pt x="4249050" y="2774159"/>
                  <a:pt x="4238250" y="2808690"/>
                  <a:pt x="4238250" y="2851487"/>
                </a:cubicBezTo>
                <a:cubicBezTo>
                  <a:pt x="4238250" y="2894685"/>
                  <a:pt x="4249650" y="2928549"/>
                  <a:pt x="4272448" y="2953081"/>
                </a:cubicBezTo>
                <a:cubicBezTo>
                  <a:pt x="4295247" y="2977613"/>
                  <a:pt x="4325178" y="2989879"/>
                  <a:pt x="4362243" y="2989879"/>
                </a:cubicBezTo>
                <a:cubicBezTo>
                  <a:pt x="4393041" y="2989879"/>
                  <a:pt x="4419006" y="2980946"/>
                  <a:pt x="4440138" y="2963081"/>
                </a:cubicBezTo>
                <a:cubicBezTo>
                  <a:pt x="4461270" y="2945215"/>
                  <a:pt x="4473636" y="2919550"/>
                  <a:pt x="4477236" y="2886085"/>
                </a:cubicBezTo>
                <a:lnTo>
                  <a:pt x="4400641" y="2881486"/>
                </a:lnTo>
                <a:cubicBezTo>
                  <a:pt x="4397974" y="2911617"/>
                  <a:pt x="4385575" y="2926683"/>
                  <a:pt x="4363443" y="2926683"/>
                </a:cubicBezTo>
                <a:cubicBezTo>
                  <a:pt x="4351044" y="2926683"/>
                  <a:pt x="4341411" y="2921350"/>
                  <a:pt x="4334545" y="2910684"/>
                </a:cubicBezTo>
                <a:cubicBezTo>
                  <a:pt x="4327678" y="2900018"/>
                  <a:pt x="4324245" y="2879819"/>
                  <a:pt x="4324245" y="2850087"/>
                </a:cubicBezTo>
                <a:cubicBezTo>
                  <a:pt x="4324245" y="2797024"/>
                  <a:pt x="4337444" y="2770493"/>
                  <a:pt x="4363843" y="2770493"/>
                </a:cubicBezTo>
                <a:cubicBezTo>
                  <a:pt x="4373309" y="2770493"/>
                  <a:pt x="4381542" y="2774559"/>
                  <a:pt x="4388541" y="2782692"/>
                </a:cubicBezTo>
                <a:cubicBezTo>
                  <a:pt x="4395541" y="2790824"/>
                  <a:pt x="4399041" y="2804024"/>
                  <a:pt x="4399041" y="2822289"/>
                </a:cubicBezTo>
                <a:lnTo>
                  <a:pt x="4477236" y="2818089"/>
                </a:lnTo>
                <a:cubicBezTo>
                  <a:pt x="4474703" y="2785025"/>
                  <a:pt x="4463737" y="2758493"/>
                  <a:pt x="4444338" y="2738494"/>
                </a:cubicBezTo>
                <a:cubicBezTo>
                  <a:pt x="4424939" y="2718496"/>
                  <a:pt x="4397174" y="2708496"/>
                  <a:pt x="4361043" y="2708496"/>
                </a:cubicBezTo>
                <a:close/>
                <a:moveTo>
                  <a:pt x="2151243" y="2708496"/>
                </a:moveTo>
                <a:cubicBezTo>
                  <a:pt x="2112579" y="2708496"/>
                  <a:pt x="2082448" y="2721629"/>
                  <a:pt x="2060849" y="2747894"/>
                </a:cubicBezTo>
                <a:cubicBezTo>
                  <a:pt x="2039250" y="2774159"/>
                  <a:pt x="2028451" y="2808690"/>
                  <a:pt x="2028451" y="2851487"/>
                </a:cubicBezTo>
                <a:cubicBezTo>
                  <a:pt x="2028451" y="2894685"/>
                  <a:pt x="2039850" y="2928549"/>
                  <a:pt x="2062649" y="2953081"/>
                </a:cubicBezTo>
                <a:cubicBezTo>
                  <a:pt x="2085448" y="2977613"/>
                  <a:pt x="2115379" y="2989879"/>
                  <a:pt x="2152443" y="2989879"/>
                </a:cubicBezTo>
                <a:cubicBezTo>
                  <a:pt x="2183241" y="2989879"/>
                  <a:pt x="2209206" y="2980946"/>
                  <a:pt x="2230338" y="2963081"/>
                </a:cubicBezTo>
                <a:cubicBezTo>
                  <a:pt x="2251470" y="2945215"/>
                  <a:pt x="2263837" y="2919550"/>
                  <a:pt x="2267436" y="2886085"/>
                </a:cubicBezTo>
                <a:lnTo>
                  <a:pt x="2190841" y="2881486"/>
                </a:lnTo>
                <a:cubicBezTo>
                  <a:pt x="2188174" y="2911617"/>
                  <a:pt x="2175775" y="2926683"/>
                  <a:pt x="2153643" y="2926683"/>
                </a:cubicBezTo>
                <a:cubicBezTo>
                  <a:pt x="2141244" y="2926683"/>
                  <a:pt x="2131611" y="2921350"/>
                  <a:pt x="2124745" y="2910684"/>
                </a:cubicBezTo>
                <a:cubicBezTo>
                  <a:pt x="2117878" y="2900018"/>
                  <a:pt x="2114445" y="2879819"/>
                  <a:pt x="2114445" y="2850087"/>
                </a:cubicBezTo>
                <a:cubicBezTo>
                  <a:pt x="2114445" y="2797024"/>
                  <a:pt x="2127645" y="2770493"/>
                  <a:pt x="2154043" y="2770493"/>
                </a:cubicBezTo>
                <a:cubicBezTo>
                  <a:pt x="2163509" y="2770493"/>
                  <a:pt x="2171742" y="2774559"/>
                  <a:pt x="2178742" y="2782692"/>
                </a:cubicBezTo>
                <a:cubicBezTo>
                  <a:pt x="2185741" y="2790824"/>
                  <a:pt x="2189241" y="2804024"/>
                  <a:pt x="2189241" y="2822289"/>
                </a:cubicBezTo>
                <a:lnTo>
                  <a:pt x="2267436" y="2818089"/>
                </a:lnTo>
                <a:cubicBezTo>
                  <a:pt x="2264903" y="2785025"/>
                  <a:pt x="2253937" y="2758493"/>
                  <a:pt x="2234538" y="2738494"/>
                </a:cubicBezTo>
                <a:cubicBezTo>
                  <a:pt x="2215139" y="2718496"/>
                  <a:pt x="2187374" y="2708496"/>
                  <a:pt x="2151243" y="2708496"/>
                </a:cubicBezTo>
                <a:close/>
                <a:moveTo>
                  <a:pt x="1654069" y="2708496"/>
                </a:moveTo>
                <a:cubicBezTo>
                  <a:pt x="1617405" y="2708496"/>
                  <a:pt x="1589306" y="2717032"/>
                  <a:pt x="1569774" y="2734103"/>
                </a:cubicBezTo>
                <a:cubicBezTo>
                  <a:pt x="1550242" y="2751173"/>
                  <a:pt x="1540476" y="2772578"/>
                  <a:pt x="1540476" y="2798316"/>
                </a:cubicBezTo>
                <a:cubicBezTo>
                  <a:pt x="1540476" y="2818321"/>
                  <a:pt x="1547273" y="2835725"/>
                  <a:pt x="1560869" y="2850528"/>
                </a:cubicBezTo>
                <a:cubicBezTo>
                  <a:pt x="1574464" y="2865331"/>
                  <a:pt x="1605196" y="2877320"/>
                  <a:pt x="1653067" y="2886495"/>
                </a:cubicBezTo>
                <a:cubicBezTo>
                  <a:pt x="1665601" y="2889021"/>
                  <a:pt x="1674301" y="2891918"/>
                  <a:pt x="1679168" y="2895185"/>
                </a:cubicBezTo>
                <a:cubicBezTo>
                  <a:pt x="1684034" y="2898451"/>
                  <a:pt x="1686467" y="2903018"/>
                  <a:pt x="1686467" y="2908884"/>
                </a:cubicBezTo>
                <a:cubicBezTo>
                  <a:pt x="1686467" y="2920083"/>
                  <a:pt x="1675934" y="2925683"/>
                  <a:pt x="1654869" y="2925683"/>
                </a:cubicBezTo>
                <a:cubicBezTo>
                  <a:pt x="1627804" y="2925683"/>
                  <a:pt x="1611005" y="2914684"/>
                  <a:pt x="1604472" y="2892685"/>
                </a:cubicBezTo>
                <a:lnTo>
                  <a:pt x="1526677" y="2906684"/>
                </a:lnTo>
                <a:cubicBezTo>
                  <a:pt x="1542276" y="2962147"/>
                  <a:pt x="1583340" y="2989879"/>
                  <a:pt x="1649869" y="2989879"/>
                </a:cubicBezTo>
                <a:cubicBezTo>
                  <a:pt x="1686268" y="2989879"/>
                  <a:pt x="1715665" y="2981307"/>
                  <a:pt x="1738064" y="2964163"/>
                </a:cubicBezTo>
                <a:cubicBezTo>
                  <a:pt x="1760463" y="2947020"/>
                  <a:pt x="1771662" y="2924639"/>
                  <a:pt x="1771662" y="2897022"/>
                </a:cubicBezTo>
                <a:cubicBezTo>
                  <a:pt x="1771662" y="2879544"/>
                  <a:pt x="1767066" y="2864368"/>
                  <a:pt x="1757874" y="2851494"/>
                </a:cubicBezTo>
                <a:cubicBezTo>
                  <a:pt x="1748682" y="2838619"/>
                  <a:pt x="1737218" y="2829525"/>
                  <a:pt x="1723482" y="2824211"/>
                </a:cubicBezTo>
                <a:cubicBezTo>
                  <a:pt x="1709747" y="2818897"/>
                  <a:pt x="1686543" y="2812786"/>
                  <a:pt x="1653872" y="2805878"/>
                </a:cubicBezTo>
                <a:cubicBezTo>
                  <a:pt x="1642004" y="2803353"/>
                  <a:pt x="1634004" y="2800691"/>
                  <a:pt x="1629871" y="2797891"/>
                </a:cubicBezTo>
                <a:cubicBezTo>
                  <a:pt x="1625738" y="2795091"/>
                  <a:pt x="1623671" y="2791158"/>
                  <a:pt x="1623671" y="2786091"/>
                </a:cubicBezTo>
                <a:cubicBezTo>
                  <a:pt x="1623671" y="2774759"/>
                  <a:pt x="1632804" y="2769092"/>
                  <a:pt x="1651070" y="2769092"/>
                </a:cubicBezTo>
                <a:cubicBezTo>
                  <a:pt x="1673068" y="2769092"/>
                  <a:pt x="1687667" y="2778225"/>
                  <a:pt x="1694867" y="2796491"/>
                </a:cubicBezTo>
                <a:lnTo>
                  <a:pt x="1764263" y="2775492"/>
                </a:lnTo>
                <a:cubicBezTo>
                  <a:pt x="1746397" y="2730828"/>
                  <a:pt x="1709666" y="2708496"/>
                  <a:pt x="1654069" y="2708496"/>
                </a:cubicBezTo>
                <a:close/>
                <a:moveTo>
                  <a:pt x="379593" y="2708496"/>
                </a:moveTo>
                <a:cubicBezTo>
                  <a:pt x="340929" y="2708496"/>
                  <a:pt x="310798" y="2721629"/>
                  <a:pt x="289199" y="2747894"/>
                </a:cubicBezTo>
                <a:cubicBezTo>
                  <a:pt x="267600" y="2774159"/>
                  <a:pt x="256801" y="2808690"/>
                  <a:pt x="256801" y="2851487"/>
                </a:cubicBezTo>
                <a:cubicBezTo>
                  <a:pt x="256801" y="2894685"/>
                  <a:pt x="268200" y="2928549"/>
                  <a:pt x="290999" y="2953081"/>
                </a:cubicBezTo>
                <a:cubicBezTo>
                  <a:pt x="313797" y="2977613"/>
                  <a:pt x="343729" y="2989879"/>
                  <a:pt x="380793" y="2989879"/>
                </a:cubicBezTo>
                <a:cubicBezTo>
                  <a:pt x="411591" y="2989879"/>
                  <a:pt x="437557" y="2980946"/>
                  <a:pt x="458689" y="2963081"/>
                </a:cubicBezTo>
                <a:cubicBezTo>
                  <a:pt x="479821" y="2945215"/>
                  <a:pt x="492186" y="2919550"/>
                  <a:pt x="495786" y="2886085"/>
                </a:cubicBezTo>
                <a:lnTo>
                  <a:pt x="419191" y="2881486"/>
                </a:lnTo>
                <a:cubicBezTo>
                  <a:pt x="416525" y="2911617"/>
                  <a:pt x="404125" y="2926683"/>
                  <a:pt x="381993" y="2926683"/>
                </a:cubicBezTo>
                <a:cubicBezTo>
                  <a:pt x="369594" y="2926683"/>
                  <a:pt x="359961" y="2921350"/>
                  <a:pt x="353095" y="2910684"/>
                </a:cubicBezTo>
                <a:cubicBezTo>
                  <a:pt x="346229" y="2900018"/>
                  <a:pt x="342796" y="2879819"/>
                  <a:pt x="342796" y="2850087"/>
                </a:cubicBezTo>
                <a:cubicBezTo>
                  <a:pt x="342796" y="2797024"/>
                  <a:pt x="355995" y="2770493"/>
                  <a:pt x="382393" y="2770493"/>
                </a:cubicBezTo>
                <a:cubicBezTo>
                  <a:pt x="391859" y="2770493"/>
                  <a:pt x="400092" y="2774559"/>
                  <a:pt x="407092" y="2782692"/>
                </a:cubicBezTo>
                <a:cubicBezTo>
                  <a:pt x="414091" y="2790824"/>
                  <a:pt x="417591" y="2804024"/>
                  <a:pt x="417591" y="2822289"/>
                </a:cubicBezTo>
                <a:lnTo>
                  <a:pt x="495786" y="2818089"/>
                </a:lnTo>
                <a:cubicBezTo>
                  <a:pt x="493253" y="2785025"/>
                  <a:pt x="482287" y="2758493"/>
                  <a:pt x="462888" y="2738494"/>
                </a:cubicBezTo>
                <a:cubicBezTo>
                  <a:pt x="443489" y="2718496"/>
                  <a:pt x="415725" y="2708496"/>
                  <a:pt x="379593" y="2708496"/>
                </a:cubicBezTo>
                <a:close/>
                <a:moveTo>
                  <a:pt x="4224919" y="2297797"/>
                </a:moveTo>
                <a:lnTo>
                  <a:pt x="4247005" y="2376986"/>
                </a:lnTo>
                <a:lnTo>
                  <a:pt x="4202839" y="2376986"/>
                </a:lnTo>
                <a:close/>
                <a:moveTo>
                  <a:pt x="2929519" y="2297797"/>
                </a:moveTo>
                <a:lnTo>
                  <a:pt x="2951605" y="2376986"/>
                </a:lnTo>
                <a:lnTo>
                  <a:pt x="2907439" y="2376986"/>
                </a:lnTo>
                <a:close/>
                <a:moveTo>
                  <a:pt x="2148469" y="2297797"/>
                </a:moveTo>
                <a:lnTo>
                  <a:pt x="2170555" y="2376986"/>
                </a:lnTo>
                <a:lnTo>
                  <a:pt x="2126389" y="2376986"/>
                </a:lnTo>
                <a:close/>
                <a:moveTo>
                  <a:pt x="1124320" y="2279792"/>
                </a:moveTo>
                <a:lnTo>
                  <a:pt x="1155118" y="2279792"/>
                </a:lnTo>
                <a:cubicBezTo>
                  <a:pt x="1177917" y="2279792"/>
                  <a:pt x="1189316" y="2288325"/>
                  <a:pt x="1189316" y="2305390"/>
                </a:cubicBezTo>
                <a:cubicBezTo>
                  <a:pt x="1189316" y="2323523"/>
                  <a:pt x="1176984" y="2332589"/>
                  <a:pt x="1152318" y="2332589"/>
                </a:cubicBezTo>
                <a:lnTo>
                  <a:pt x="1124320" y="2332589"/>
                </a:lnTo>
                <a:close/>
                <a:moveTo>
                  <a:pt x="3257920" y="2279392"/>
                </a:moveTo>
                <a:lnTo>
                  <a:pt x="3279718" y="2279392"/>
                </a:lnTo>
                <a:cubicBezTo>
                  <a:pt x="3295717" y="2279392"/>
                  <a:pt x="3307950" y="2286592"/>
                  <a:pt x="3316416" y="2300991"/>
                </a:cubicBezTo>
                <a:cubicBezTo>
                  <a:pt x="3324882" y="2315390"/>
                  <a:pt x="3329115" y="2332522"/>
                  <a:pt x="3329115" y="2352388"/>
                </a:cubicBezTo>
                <a:cubicBezTo>
                  <a:pt x="3329115" y="2375586"/>
                  <a:pt x="3324349" y="2393918"/>
                  <a:pt x="3314816" y="2407384"/>
                </a:cubicBezTo>
                <a:cubicBezTo>
                  <a:pt x="3305283" y="2420850"/>
                  <a:pt x="3293584" y="2427583"/>
                  <a:pt x="3279718" y="2427583"/>
                </a:cubicBezTo>
                <a:lnTo>
                  <a:pt x="3257920" y="2427583"/>
                </a:lnTo>
                <a:close/>
                <a:moveTo>
                  <a:pt x="1676770" y="2275392"/>
                </a:moveTo>
                <a:lnTo>
                  <a:pt x="1715368" y="2275392"/>
                </a:lnTo>
                <a:cubicBezTo>
                  <a:pt x="1736833" y="2275392"/>
                  <a:pt x="1747566" y="2284125"/>
                  <a:pt x="1747566" y="2301591"/>
                </a:cubicBezTo>
                <a:cubicBezTo>
                  <a:pt x="1747566" y="2310123"/>
                  <a:pt x="1744366" y="2316590"/>
                  <a:pt x="1737967" y="2320989"/>
                </a:cubicBezTo>
                <a:cubicBezTo>
                  <a:pt x="1731567" y="2325389"/>
                  <a:pt x="1723101" y="2327589"/>
                  <a:pt x="1712568" y="2327589"/>
                </a:cubicBezTo>
                <a:lnTo>
                  <a:pt x="1676770" y="2327589"/>
                </a:lnTo>
                <a:close/>
                <a:moveTo>
                  <a:pt x="1426418" y="2275192"/>
                </a:moveTo>
                <a:cubicBezTo>
                  <a:pt x="1451883" y="2275192"/>
                  <a:pt x="1464616" y="2298924"/>
                  <a:pt x="1464616" y="2346388"/>
                </a:cubicBezTo>
                <a:cubicBezTo>
                  <a:pt x="1464616" y="2379186"/>
                  <a:pt x="1461516" y="2401751"/>
                  <a:pt x="1455316" y="2414084"/>
                </a:cubicBezTo>
                <a:cubicBezTo>
                  <a:pt x="1449117" y="2426417"/>
                  <a:pt x="1438950" y="2432583"/>
                  <a:pt x="1424818" y="2432583"/>
                </a:cubicBezTo>
                <a:cubicBezTo>
                  <a:pt x="1398420" y="2432583"/>
                  <a:pt x="1385220" y="2407184"/>
                  <a:pt x="1385220" y="2356387"/>
                </a:cubicBezTo>
                <a:cubicBezTo>
                  <a:pt x="1385220" y="2302257"/>
                  <a:pt x="1398953" y="2275192"/>
                  <a:pt x="1426418" y="2275192"/>
                </a:cubicBezTo>
                <a:close/>
                <a:moveTo>
                  <a:pt x="4188449" y="2217396"/>
                </a:moveTo>
                <a:lnTo>
                  <a:pt x="4104176" y="2490379"/>
                </a:lnTo>
                <a:lnTo>
                  <a:pt x="4172203" y="2490379"/>
                </a:lnTo>
                <a:lnTo>
                  <a:pt x="4188593" y="2436582"/>
                </a:lnTo>
                <a:lnTo>
                  <a:pt x="4261723" y="2436582"/>
                </a:lnTo>
                <a:lnTo>
                  <a:pt x="4277150" y="2490379"/>
                </a:lnTo>
                <a:lnTo>
                  <a:pt x="4362660" y="2490379"/>
                </a:lnTo>
                <a:lnTo>
                  <a:pt x="4277044" y="2217396"/>
                </a:lnTo>
                <a:close/>
                <a:moveTo>
                  <a:pt x="3907550" y="2217396"/>
                </a:moveTo>
                <a:lnTo>
                  <a:pt x="3907550" y="2490379"/>
                </a:lnTo>
                <a:lnTo>
                  <a:pt x="4098938" y="2490379"/>
                </a:lnTo>
                <a:lnTo>
                  <a:pt x="4098938" y="2423383"/>
                </a:lnTo>
                <a:lnTo>
                  <a:pt x="3991345" y="2423383"/>
                </a:lnTo>
                <a:lnTo>
                  <a:pt x="3991345" y="2217396"/>
                </a:lnTo>
                <a:close/>
                <a:moveTo>
                  <a:pt x="3688475" y="2217396"/>
                </a:moveTo>
                <a:lnTo>
                  <a:pt x="3688475" y="2490379"/>
                </a:lnTo>
                <a:lnTo>
                  <a:pt x="3879863" y="2490379"/>
                </a:lnTo>
                <a:lnTo>
                  <a:pt x="3879863" y="2423383"/>
                </a:lnTo>
                <a:lnTo>
                  <a:pt x="3772270" y="2423383"/>
                </a:lnTo>
                <a:lnTo>
                  <a:pt x="3772270" y="2217396"/>
                </a:lnTo>
                <a:close/>
                <a:moveTo>
                  <a:pt x="3450350" y="2217396"/>
                </a:moveTo>
                <a:lnTo>
                  <a:pt x="3450350" y="2490379"/>
                </a:lnTo>
                <a:lnTo>
                  <a:pt x="3655737" y="2490379"/>
                </a:lnTo>
                <a:lnTo>
                  <a:pt x="3655737" y="2425183"/>
                </a:lnTo>
                <a:lnTo>
                  <a:pt x="3532545" y="2425183"/>
                </a:lnTo>
                <a:lnTo>
                  <a:pt x="3532545" y="2380586"/>
                </a:lnTo>
                <a:lnTo>
                  <a:pt x="3632139" y="2380586"/>
                </a:lnTo>
                <a:lnTo>
                  <a:pt x="3632139" y="2319990"/>
                </a:lnTo>
                <a:lnTo>
                  <a:pt x="3532545" y="2319990"/>
                </a:lnTo>
                <a:lnTo>
                  <a:pt x="3532545" y="2280392"/>
                </a:lnTo>
                <a:lnTo>
                  <a:pt x="3655737" y="2280392"/>
                </a:lnTo>
                <a:lnTo>
                  <a:pt x="3655737" y="2217396"/>
                </a:lnTo>
                <a:close/>
                <a:moveTo>
                  <a:pt x="3174125" y="2217396"/>
                </a:moveTo>
                <a:lnTo>
                  <a:pt x="3174125" y="2490379"/>
                </a:lnTo>
                <a:lnTo>
                  <a:pt x="3284918" y="2490379"/>
                </a:lnTo>
                <a:cubicBezTo>
                  <a:pt x="3323982" y="2490379"/>
                  <a:pt x="3355747" y="2477613"/>
                  <a:pt x="3380212" y="2452081"/>
                </a:cubicBezTo>
                <a:cubicBezTo>
                  <a:pt x="3404677" y="2426550"/>
                  <a:pt x="3416910" y="2393385"/>
                  <a:pt x="3416910" y="2352588"/>
                </a:cubicBezTo>
                <a:cubicBezTo>
                  <a:pt x="3416910" y="2316857"/>
                  <a:pt x="3405511" y="2285392"/>
                  <a:pt x="3382712" y="2258194"/>
                </a:cubicBezTo>
                <a:cubicBezTo>
                  <a:pt x="3359913" y="2230995"/>
                  <a:pt x="3325582" y="2217396"/>
                  <a:pt x="3279718" y="2217396"/>
                </a:cubicBezTo>
                <a:close/>
                <a:moveTo>
                  <a:pt x="2893049" y="2217396"/>
                </a:moveTo>
                <a:lnTo>
                  <a:pt x="2808776" y="2490379"/>
                </a:lnTo>
                <a:lnTo>
                  <a:pt x="2876803" y="2490379"/>
                </a:lnTo>
                <a:lnTo>
                  <a:pt x="2893193" y="2436582"/>
                </a:lnTo>
                <a:lnTo>
                  <a:pt x="2966323" y="2436582"/>
                </a:lnTo>
                <a:lnTo>
                  <a:pt x="2981750" y="2490379"/>
                </a:lnTo>
                <a:lnTo>
                  <a:pt x="3067261" y="2490379"/>
                </a:lnTo>
                <a:lnTo>
                  <a:pt x="2981644" y="2217396"/>
                </a:lnTo>
                <a:close/>
                <a:moveTo>
                  <a:pt x="2585300" y="2217396"/>
                </a:moveTo>
                <a:lnTo>
                  <a:pt x="2585300" y="2280592"/>
                </a:lnTo>
                <a:lnTo>
                  <a:pt x="2697069" y="2280592"/>
                </a:lnTo>
                <a:lnTo>
                  <a:pt x="2576101" y="2438183"/>
                </a:lnTo>
                <a:lnTo>
                  <a:pt x="2576101" y="2490379"/>
                </a:lnTo>
                <a:lnTo>
                  <a:pt x="2803287" y="2490379"/>
                </a:lnTo>
                <a:lnTo>
                  <a:pt x="2803287" y="2425983"/>
                </a:lnTo>
                <a:lnTo>
                  <a:pt x="2682032" y="2425983"/>
                </a:lnTo>
                <a:lnTo>
                  <a:pt x="2799487" y="2270393"/>
                </a:lnTo>
                <a:lnTo>
                  <a:pt x="2799487" y="2217396"/>
                </a:lnTo>
                <a:close/>
                <a:moveTo>
                  <a:pt x="2307350" y="2217396"/>
                </a:moveTo>
                <a:lnTo>
                  <a:pt x="2307350" y="2490379"/>
                </a:lnTo>
                <a:lnTo>
                  <a:pt x="2375346" y="2490379"/>
                </a:lnTo>
                <a:lnTo>
                  <a:pt x="2375346" y="2358187"/>
                </a:lnTo>
                <a:cubicBezTo>
                  <a:pt x="2375346" y="2345921"/>
                  <a:pt x="2373146" y="2330989"/>
                  <a:pt x="2368746" y="2313390"/>
                </a:cubicBezTo>
                <a:cubicBezTo>
                  <a:pt x="2378504" y="2335505"/>
                  <a:pt x="2388180" y="2354297"/>
                  <a:pt x="2397776" y="2369765"/>
                </a:cubicBezTo>
                <a:lnTo>
                  <a:pt x="2472540" y="2490379"/>
                </a:lnTo>
                <a:lnTo>
                  <a:pt x="2540736" y="2490379"/>
                </a:lnTo>
                <a:lnTo>
                  <a:pt x="2540736" y="2217396"/>
                </a:lnTo>
                <a:lnTo>
                  <a:pt x="2472540" y="2217396"/>
                </a:lnTo>
                <a:lnTo>
                  <a:pt x="2472540" y="2298191"/>
                </a:lnTo>
                <a:cubicBezTo>
                  <a:pt x="2472540" y="2322589"/>
                  <a:pt x="2474673" y="2346455"/>
                  <a:pt x="2478939" y="2369787"/>
                </a:cubicBezTo>
                <a:cubicBezTo>
                  <a:pt x="2472412" y="2354717"/>
                  <a:pt x="2462815" y="2337249"/>
                  <a:pt x="2450148" y="2317384"/>
                </a:cubicBezTo>
                <a:lnTo>
                  <a:pt x="2386545" y="2217396"/>
                </a:lnTo>
                <a:close/>
                <a:moveTo>
                  <a:pt x="2111999" y="2217396"/>
                </a:moveTo>
                <a:lnTo>
                  <a:pt x="2027727" y="2490379"/>
                </a:lnTo>
                <a:lnTo>
                  <a:pt x="2095754" y="2490379"/>
                </a:lnTo>
                <a:lnTo>
                  <a:pt x="2112143" y="2436582"/>
                </a:lnTo>
                <a:lnTo>
                  <a:pt x="2185273" y="2436582"/>
                </a:lnTo>
                <a:lnTo>
                  <a:pt x="2200700" y="2490379"/>
                </a:lnTo>
                <a:lnTo>
                  <a:pt x="2286211" y="2490379"/>
                </a:lnTo>
                <a:lnTo>
                  <a:pt x="2200594" y="2217396"/>
                </a:lnTo>
                <a:close/>
                <a:moveTo>
                  <a:pt x="1854927" y="2217396"/>
                </a:moveTo>
                <a:lnTo>
                  <a:pt x="1854927" y="2282792"/>
                </a:lnTo>
                <a:lnTo>
                  <a:pt x="1911523" y="2282792"/>
                </a:lnTo>
                <a:lnTo>
                  <a:pt x="1911523" y="2490379"/>
                </a:lnTo>
                <a:lnTo>
                  <a:pt x="1990919" y="2490379"/>
                </a:lnTo>
                <a:lnTo>
                  <a:pt x="1990919" y="2282792"/>
                </a:lnTo>
                <a:lnTo>
                  <a:pt x="2047515" y="2282792"/>
                </a:lnTo>
                <a:lnTo>
                  <a:pt x="2047515" y="2217396"/>
                </a:lnTo>
                <a:close/>
                <a:moveTo>
                  <a:pt x="1592975" y="2217396"/>
                </a:moveTo>
                <a:lnTo>
                  <a:pt x="1592975" y="2490379"/>
                </a:lnTo>
                <a:lnTo>
                  <a:pt x="1676770" y="2490379"/>
                </a:lnTo>
                <a:lnTo>
                  <a:pt x="1676770" y="2385986"/>
                </a:lnTo>
                <a:lnTo>
                  <a:pt x="1703194" y="2385986"/>
                </a:lnTo>
                <a:lnTo>
                  <a:pt x="1743066" y="2490379"/>
                </a:lnTo>
                <a:lnTo>
                  <a:pt x="1835960" y="2490379"/>
                </a:lnTo>
                <a:lnTo>
                  <a:pt x="1786563" y="2371386"/>
                </a:lnTo>
                <a:cubicBezTo>
                  <a:pt x="1806029" y="2362187"/>
                  <a:pt x="1818961" y="2351554"/>
                  <a:pt x="1825361" y="2339488"/>
                </a:cubicBezTo>
                <a:cubicBezTo>
                  <a:pt x="1831761" y="2327422"/>
                  <a:pt x="1834961" y="2313523"/>
                  <a:pt x="1834961" y="2297791"/>
                </a:cubicBezTo>
                <a:cubicBezTo>
                  <a:pt x="1834961" y="2273659"/>
                  <a:pt x="1826261" y="2254227"/>
                  <a:pt x="1808862" y="2239494"/>
                </a:cubicBezTo>
                <a:cubicBezTo>
                  <a:pt x="1791463" y="2224762"/>
                  <a:pt x="1767031" y="2217396"/>
                  <a:pt x="1735567" y="2217396"/>
                </a:cubicBezTo>
                <a:close/>
                <a:moveTo>
                  <a:pt x="1040525" y="2217396"/>
                </a:moveTo>
                <a:lnTo>
                  <a:pt x="1040525" y="2490379"/>
                </a:lnTo>
                <a:lnTo>
                  <a:pt x="1125520" y="2490379"/>
                </a:lnTo>
                <a:lnTo>
                  <a:pt x="1125520" y="2391185"/>
                </a:lnTo>
                <a:lnTo>
                  <a:pt x="1172917" y="2391185"/>
                </a:lnTo>
                <a:cubicBezTo>
                  <a:pt x="1203182" y="2391185"/>
                  <a:pt x="1227381" y="2383186"/>
                  <a:pt x="1245513" y="2367187"/>
                </a:cubicBezTo>
                <a:cubicBezTo>
                  <a:pt x="1263645" y="2351188"/>
                  <a:pt x="1272711" y="2330189"/>
                  <a:pt x="1272711" y="2304191"/>
                </a:cubicBezTo>
                <a:cubicBezTo>
                  <a:pt x="1272711" y="2287125"/>
                  <a:pt x="1268278" y="2271726"/>
                  <a:pt x="1259412" y="2257994"/>
                </a:cubicBezTo>
                <a:cubicBezTo>
                  <a:pt x="1250546" y="2244261"/>
                  <a:pt x="1238546" y="2234061"/>
                  <a:pt x="1223414" y="2227395"/>
                </a:cubicBezTo>
                <a:cubicBezTo>
                  <a:pt x="1208282" y="2220729"/>
                  <a:pt x="1186183" y="2217396"/>
                  <a:pt x="1157118" y="2217396"/>
                </a:cubicBezTo>
                <a:close/>
                <a:moveTo>
                  <a:pt x="697625" y="2217396"/>
                </a:moveTo>
                <a:lnTo>
                  <a:pt x="697625" y="2490379"/>
                </a:lnTo>
                <a:lnTo>
                  <a:pt x="760421" y="2490379"/>
                </a:lnTo>
                <a:lnTo>
                  <a:pt x="760421" y="2295191"/>
                </a:lnTo>
                <a:lnTo>
                  <a:pt x="812918" y="2490379"/>
                </a:lnTo>
                <a:lnTo>
                  <a:pt x="866115" y="2490379"/>
                </a:lnTo>
                <a:lnTo>
                  <a:pt x="916612" y="2295191"/>
                </a:lnTo>
                <a:lnTo>
                  <a:pt x="916612" y="2490379"/>
                </a:lnTo>
                <a:lnTo>
                  <a:pt x="994407" y="2490379"/>
                </a:lnTo>
                <a:lnTo>
                  <a:pt x="994407" y="2217396"/>
                </a:lnTo>
                <a:lnTo>
                  <a:pt x="884514" y="2217396"/>
                </a:lnTo>
                <a:lnTo>
                  <a:pt x="846716" y="2362387"/>
                </a:lnTo>
                <a:lnTo>
                  <a:pt x="807118" y="2217396"/>
                </a:lnTo>
                <a:close/>
                <a:moveTo>
                  <a:pt x="564275" y="2217396"/>
                </a:moveTo>
                <a:lnTo>
                  <a:pt x="564275" y="2490379"/>
                </a:lnTo>
                <a:lnTo>
                  <a:pt x="648070" y="2490379"/>
                </a:lnTo>
                <a:lnTo>
                  <a:pt x="648070" y="2217396"/>
                </a:lnTo>
                <a:close/>
                <a:moveTo>
                  <a:pt x="447975" y="2217396"/>
                </a:moveTo>
                <a:lnTo>
                  <a:pt x="447975" y="2280792"/>
                </a:lnTo>
                <a:lnTo>
                  <a:pt x="475574" y="2280792"/>
                </a:lnTo>
                <a:lnTo>
                  <a:pt x="447975" y="2335189"/>
                </a:lnTo>
                <a:lnTo>
                  <a:pt x="479573" y="2335189"/>
                </a:lnTo>
                <a:lnTo>
                  <a:pt x="516971" y="2274592"/>
                </a:lnTo>
                <a:lnTo>
                  <a:pt x="516971" y="2217396"/>
                </a:lnTo>
                <a:close/>
                <a:moveTo>
                  <a:pt x="269000" y="2217396"/>
                </a:moveTo>
                <a:lnTo>
                  <a:pt x="269000" y="2490379"/>
                </a:lnTo>
                <a:lnTo>
                  <a:pt x="460388" y="2490379"/>
                </a:lnTo>
                <a:lnTo>
                  <a:pt x="460388" y="2423383"/>
                </a:lnTo>
                <a:lnTo>
                  <a:pt x="352795" y="2423383"/>
                </a:lnTo>
                <a:lnTo>
                  <a:pt x="352795" y="2217396"/>
                </a:lnTo>
                <a:close/>
                <a:moveTo>
                  <a:pt x="1426018" y="2213196"/>
                </a:moveTo>
                <a:cubicBezTo>
                  <a:pt x="1384954" y="2213196"/>
                  <a:pt x="1352856" y="2226495"/>
                  <a:pt x="1329724" y="2253094"/>
                </a:cubicBezTo>
                <a:cubicBezTo>
                  <a:pt x="1306592" y="2279692"/>
                  <a:pt x="1295026" y="2313390"/>
                  <a:pt x="1295026" y="2354188"/>
                </a:cubicBezTo>
                <a:cubicBezTo>
                  <a:pt x="1295026" y="2396852"/>
                  <a:pt x="1307125" y="2430916"/>
                  <a:pt x="1331324" y="2456381"/>
                </a:cubicBezTo>
                <a:cubicBezTo>
                  <a:pt x="1355522" y="2481846"/>
                  <a:pt x="1386820" y="2494579"/>
                  <a:pt x="1425218" y="2494579"/>
                </a:cubicBezTo>
                <a:cubicBezTo>
                  <a:pt x="1463349" y="2494579"/>
                  <a:pt x="1494481" y="2481513"/>
                  <a:pt x="1518613" y="2455381"/>
                </a:cubicBezTo>
                <a:cubicBezTo>
                  <a:pt x="1542744" y="2429250"/>
                  <a:pt x="1554810" y="2394518"/>
                  <a:pt x="1554810" y="2351188"/>
                </a:cubicBezTo>
                <a:cubicBezTo>
                  <a:pt x="1554810" y="2309324"/>
                  <a:pt x="1542844" y="2275859"/>
                  <a:pt x="1518912" y="2250794"/>
                </a:cubicBezTo>
                <a:cubicBezTo>
                  <a:pt x="1494981" y="2225729"/>
                  <a:pt x="1464016" y="2213196"/>
                  <a:pt x="1426018" y="2213196"/>
                </a:cubicBezTo>
                <a:close/>
                <a:moveTo>
                  <a:pt x="0" y="0"/>
                </a:moveTo>
                <a:lnTo>
                  <a:pt x="6368143" y="0"/>
                </a:lnTo>
                <a:lnTo>
                  <a:pt x="6368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AADACB-5226-14DF-3753-160FE9B5A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6" name="Picture 5" descr="A chess pieces and map of the world&#10;&#10;Description automatically generated">
            <a:extLst>
              <a:ext uri="{FF2B5EF4-FFF2-40B4-BE49-F238E27FC236}">
                <a16:creationId xmlns:a16="http://schemas.microsoft.com/office/drawing/2014/main" id="{2BB69A8B-062E-297C-F643-03E514252D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90000"/>
                    </a14:imgEffect>
                    <a14:imgEffect>
                      <a14:brightnessContrast bright="60000" contras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1DB8A5-C007-434E-0355-4D215A1464DE}"/>
              </a:ext>
            </a:extLst>
          </p:cNvPr>
          <p:cNvSpPr txBox="1"/>
          <p:nvPr/>
        </p:nvSpPr>
        <p:spPr>
          <a:xfrm>
            <a:off x="94446" y="56557"/>
            <a:ext cx="7511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CYBERWAR &amp; CYBERSPACE</a:t>
            </a:r>
            <a:endParaRPr lang="en-US" sz="2800" b="1" dirty="0"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53E19-6876-841D-1C5B-F6DB531C793A}"/>
              </a:ext>
            </a:extLst>
          </p:cNvPr>
          <p:cNvSpPr txBox="1"/>
          <p:nvPr/>
        </p:nvSpPr>
        <p:spPr>
          <a:xfrm>
            <a:off x="94446" y="636334"/>
            <a:ext cx="439442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5"/>
              </a:buBlip>
            </a:pPr>
            <a:r>
              <a:rPr lang="it-IT" sz="2200" spc="100" dirty="0">
                <a:latin typeface="Franklin Gothic Demi Cond" panose="020B07060304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it-IT" sz="2200" spc="100" dirty="0">
                <a:latin typeface="Franklin Gothic Demi Cond" panose="020B0706030402020204" pitchFamily="34" charset="0"/>
              </a:rPr>
              <a:t>el corso del conflitto, la Russia sfruttò a pieno le potenzialità offerte da questa nuova tipologia di guerra, sia per indebolire la manovra difensiva ucraina e sia per manipolare l’opinione pubblica </a:t>
            </a:r>
            <a:br>
              <a:rPr lang="it-IT" sz="2200" spc="100" dirty="0">
                <a:latin typeface="Franklin Gothic Demi Cond" panose="020B0706030402020204" pitchFamily="34" charset="0"/>
              </a:rPr>
            </a:br>
            <a:endParaRPr lang="it-IT" sz="2200" spc="100" dirty="0"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5"/>
              </a:buBlip>
            </a:pPr>
            <a:r>
              <a:rPr lang="en-US" sz="2200" spc="100" dirty="0">
                <a:latin typeface="Franklin Gothic Demi Cond" panose="020B0706030402020204" pitchFamily="34" charset="0"/>
              </a:rPr>
              <a:t>D’altro canto,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l’Ucraina</a:t>
            </a:r>
            <a:r>
              <a:rPr lang="en-US" sz="2200" spc="100" dirty="0">
                <a:latin typeface="Franklin Gothic Demi Cond" panose="020B0706030402020204" pitchFamily="34" charset="0"/>
              </a:rPr>
              <a:t> ha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dimostrato</a:t>
            </a:r>
            <a:r>
              <a:rPr lang="en-US" sz="2200" spc="100" dirty="0">
                <a:latin typeface="Franklin Gothic Demi Cond" panose="020B0706030402020204" pitchFamily="34" charset="0"/>
              </a:rPr>
              <a:t> di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saper</a:t>
            </a:r>
            <a:r>
              <a:rPr lang="en-US" sz="2200" spc="100" dirty="0">
                <a:latin typeface="Franklin Gothic Demi Cond" panose="020B0706030402020204" pitchFamily="34" charset="0"/>
              </a:rPr>
              <a:t>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sfruttare</a:t>
            </a:r>
            <a:r>
              <a:rPr lang="en-US" sz="2200" spc="100" dirty="0">
                <a:latin typeface="Franklin Gothic Demi Cond" panose="020B0706030402020204" pitchFamily="34" charset="0"/>
              </a:rPr>
              <a:t> al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meglio</a:t>
            </a:r>
            <a:r>
              <a:rPr lang="en-US" sz="2200" spc="100" dirty="0">
                <a:latin typeface="Franklin Gothic Demi Cond" panose="020B0706030402020204" pitchFamily="34" charset="0"/>
              </a:rPr>
              <a:t> le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abilità</a:t>
            </a:r>
            <a:r>
              <a:rPr lang="en-US" sz="2200" spc="100" dirty="0">
                <a:latin typeface="Franklin Gothic Demi Cond" panose="020B0706030402020204" pitchFamily="34" charset="0"/>
              </a:rPr>
              <a:t>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informatiche</a:t>
            </a:r>
            <a:r>
              <a:rPr lang="en-US" sz="2200" spc="100" dirty="0">
                <a:latin typeface="Franklin Gothic Demi Cond" panose="020B0706030402020204" pitchFamily="34" charset="0"/>
              </a:rPr>
              <a:t> e di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avere</a:t>
            </a:r>
            <a:r>
              <a:rPr lang="en-US" sz="2200" spc="100">
                <a:latin typeface="Franklin Gothic Demi Cond" panose="020B0706030402020204" pitchFamily="34" charset="0"/>
              </a:rPr>
              <a:t> solide</a:t>
            </a:r>
            <a:r>
              <a:rPr lang="en-US" sz="2200" spc="100" dirty="0">
                <a:latin typeface="Franklin Gothic Demi Cond" panose="020B0706030402020204" pitchFamily="34" charset="0"/>
              </a:rPr>
              <a:t>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competenze</a:t>
            </a:r>
            <a:r>
              <a:rPr lang="en-US" sz="2200" spc="100" dirty="0">
                <a:latin typeface="Franklin Gothic Demi Cond" panose="020B0706030402020204" pitchFamily="34" charset="0"/>
              </a:rPr>
              <a:t> in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materia</a:t>
            </a:r>
            <a:r>
              <a:rPr lang="en-US" sz="2200" spc="100" dirty="0">
                <a:latin typeface="Franklin Gothic Demi Cond" panose="020B0706030402020204" pitchFamily="34" charset="0"/>
              </a:rPr>
              <a:t> di cyber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difesa</a:t>
            </a:r>
            <a:r>
              <a:rPr lang="en-US" sz="2200" spc="100" dirty="0">
                <a:latin typeface="Franklin Gothic Demi Cond" panose="020B0706030402020204" pitchFamily="34" charset="0"/>
              </a:rPr>
              <a:t>,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rendendo</a:t>
            </a:r>
            <a:r>
              <a:rPr lang="en-US" sz="2200" spc="100" dirty="0">
                <a:latin typeface="Franklin Gothic Demi Cond" panose="020B0706030402020204" pitchFamily="34" charset="0"/>
              </a:rPr>
              <a:t> nulli la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maggior</a:t>
            </a:r>
            <a:r>
              <a:rPr lang="en-US" sz="2200" spc="100" dirty="0">
                <a:latin typeface="Franklin Gothic Demi Cond" panose="020B0706030402020204" pitchFamily="34" charset="0"/>
              </a:rPr>
              <a:t>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parte</a:t>
            </a:r>
            <a:r>
              <a:rPr lang="en-US" sz="2200" spc="100" dirty="0">
                <a:latin typeface="Franklin Gothic Demi Cond" panose="020B0706030402020204" pitchFamily="34" charset="0"/>
              </a:rPr>
              <a:t>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degli</a:t>
            </a:r>
            <a:r>
              <a:rPr lang="en-US" sz="2200" spc="100" dirty="0">
                <a:latin typeface="Franklin Gothic Demi Cond" panose="020B0706030402020204" pitchFamily="34" charset="0"/>
              </a:rPr>
              <a:t>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attacchi</a:t>
            </a:r>
            <a:r>
              <a:rPr lang="en-US" sz="2200" spc="100" dirty="0">
                <a:latin typeface="Franklin Gothic Demi Cond" panose="020B0706030402020204" pitchFamily="34" charset="0"/>
              </a:rPr>
              <a:t>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informatici</a:t>
            </a:r>
            <a:r>
              <a:rPr lang="en-US" sz="2200" spc="100" dirty="0">
                <a:latin typeface="Franklin Gothic Demi Cond" panose="020B0706030402020204" pitchFamily="34" charset="0"/>
              </a:rPr>
              <a:t> </a:t>
            </a:r>
            <a:r>
              <a:rPr lang="en-US" sz="2200" spc="100" dirty="0" err="1">
                <a:latin typeface="Franklin Gothic Demi Cond" panose="020B0706030402020204" pitchFamily="34" charset="0"/>
              </a:rPr>
              <a:t>russi</a:t>
            </a:r>
            <a:endParaRPr lang="en-US" sz="2200" spc="100" dirty="0"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5"/>
              </a:buBlip>
            </a:pPr>
            <a:endParaRPr lang="it-IT" sz="2200" spc="100" dirty="0">
              <a:effectLst/>
              <a:latin typeface="Franklin Gothic Demi Cond" panose="020B07060304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FD144C-949B-38A9-2176-CD4AE009E36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00" y="1770559"/>
            <a:ext cx="6466693" cy="33168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842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2996C4-A4DF-F790-F289-45805FECB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567E0AAB-39A0-5C8C-A2E1-22554B95BEFB}"/>
              </a:ext>
            </a:extLst>
          </p:cNvPr>
          <p:cNvSpPr txBox="1"/>
          <p:nvPr/>
        </p:nvSpPr>
        <p:spPr>
          <a:xfrm>
            <a:off x="-96504035" y="-295588289"/>
            <a:ext cx="1080000000" cy="900000000"/>
          </a:xfrm>
          <a:custGeom>
            <a:avLst/>
            <a:gdLst/>
            <a:ahLst/>
            <a:cxnLst/>
            <a:rect l="l" t="t" r="r" b="b"/>
            <a:pathLst>
              <a:path w="6368143" h="6858000">
                <a:moveTo>
                  <a:pt x="3809337" y="4740065"/>
                </a:moveTo>
                <a:lnTo>
                  <a:pt x="3809337" y="4772956"/>
                </a:lnTo>
                <a:lnTo>
                  <a:pt x="3869910" y="4772956"/>
                </a:lnTo>
                <a:lnTo>
                  <a:pt x="3869910" y="4740065"/>
                </a:lnTo>
                <a:close/>
                <a:moveTo>
                  <a:pt x="4881004" y="4673504"/>
                </a:moveTo>
                <a:lnTo>
                  <a:pt x="4901536" y="4756734"/>
                </a:lnTo>
                <a:lnTo>
                  <a:pt x="4861310" y="4756734"/>
                </a:lnTo>
                <a:close/>
                <a:moveTo>
                  <a:pt x="4461904" y="4673504"/>
                </a:moveTo>
                <a:lnTo>
                  <a:pt x="4482436" y="4756734"/>
                </a:lnTo>
                <a:lnTo>
                  <a:pt x="4442210" y="4756734"/>
                </a:lnTo>
                <a:close/>
                <a:moveTo>
                  <a:pt x="2833129" y="4673504"/>
                </a:moveTo>
                <a:lnTo>
                  <a:pt x="2853661" y="4756734"/>
                </a:lnTo>
                <a:lnTo>
                  <a:pt x="2813435" y="4756734"/>
                </a:lnTo>
                <a:close/>
                <a:moveTo>
                  <a:pt x="2318779" y="4673504"/>
                </a:moveTo>
                <a:lnTo>
                  <a:pt x="2339311" y="4756734"/>
                </a:lnTo>
                <a:lnTo>
                  <a:pt x="2299085" y="4756734"/>
                </a:lnTo>
                <a:close/>
                <a:moveTo>
                  <a:pt x="1147205" y="4673504"/>
                </a:moveTo>
                <a:lnTo>
                  <a:pt x="1167736" y="4756734"/>
                </a:lnTo>
                <a:lnTo>
                  <a:pt x="1127510" y="4756734"/>
                </a:lnTo>
                <a:close/>
                <a:moveTo>
                  <a:pt x="3712152" y="4663567"/>
                </a:moveTo>
                <a:cubicBezTo>
                  <a:pt x="3721479" y="4663567"/>
                  <a:pt x="3728275" y="4668107"/>
                  <a:pt x="3732542" y="4677185"/>
                </a:cubicBezTo>
                <a:cubicBezTo>
                  <a:pt x="3736808" y="4686264"/>
                  <a:pt x="3738941" y="4704495"/>
                  <a:pt x="3738941" y="4731879"/>
                </a:cubicBezTo>
                <a:cubicBezTo>
                  <a:pt x="3738941" y="4759462"/>
                  <a:pt x="3736783" y="4777768"/>
                  <a:pt x="3732467" y="4786797"/>
                </a:cubicBezTo>
                <a:cubicBezTo>
                  <a:pt x="3728151" y="4795826"/>
                  <a:pt x="3721380" y="4800340"/>
                  <a:pt x="3712152" y="4800340"/>
                </a:cubicBezTo>
                <a:cubicBezTo>
                  <a:pt x="3702826" y="4800340"/>
                  <a:pt x="3696054" y="4795628"/>
                  <a:pt x="3691837" y="4786202"/>
                </a:cubicBezTo>
                <a:cubicBezTo>
                  <a:pt x="3687620" y="4776776"/>
                  <a:pt x="3685512" y="4758668"/>
                  <a:pt x="3685512" y="4731879"/>
                </a:cubicBezTo>
                <a:cubicBezTo>
                  <a:pt x="3685512" y="4704594"/>
                  <a:pt x="3687645" y="4686388"/>
                  <a:pt x="3691912" y="4677259"/>
                </a:cubicBezTo>
                <a:cubicBezTo>
                  <a:pt x="3696178" y="4668132"/>
                  <a:pt x="3702925" y="4663567"/>
                  <a:pt x="3712152" y="4663567"/>
                </a:cubicBezTo>
                <a:close/>
                <a:moveTo>
                  <a:pt x="1769052" y="4663567"/>
                </a:moveTo>
                <a:cubicBezTo>
                  <a:pt x="1778379" y="4663567"/>
                  <a:pt x="1785176" y="4668107"/>
                  <a:pt x="1789442" y="4677185"/>
                </a:cubicBezTo>
                <a:cubicBezTo>
                  <a:pt x="1793709" y="4686264"/>
                  <a:pt x="1795842" y="4704495"/>
                  <a:pt x="1795842" y="4731879"/>
                </a:cubicBezTo>
                <a:cubicBezTo>
                  <a:pt x="1795842" y="4759462"/>
                  <a:pt x="1793684" y="4777768"/>
                  <a:pt x="1789368" y="4786797"/>
                </a:cubicBezTo>
                <a:cubicBezTo>
                  <a:pt x="1785052" y="4795826"/>
                  <a:pt x="1778280" y="4800340"/>
                  <a:pt x="1769052" y="4800340"/>
                </a:cubicBezTo>
                <a:cubicBezTo>
                  <a:pt x="1759726" y="4800340"/>
                  <a:pt x="1752955" y="4795628"/>
                  <a:pt x="1748738" y="4786202"/>
                </a:cubicBezTo>
                <a:cubicBezTo>
                  <a:pt x="1744521" y="4776776"/>
                  <a:pt x="1742412" y="4758668"/>
                  <a:pt x="1742412" y="4731879"/>
                </a:cubicBezTo>
                <a:cubicBezTo>
                  <a:pt x="1742412" y="4704594"/>
                  <a:pt x="1744546" y="4686388"/>
                  <a:pt x="1748812" y="4677259"/>
                </a:cubicBezTo>
                <a:cubicBezTo>
                  <a:pt x="1753078" y="4668132"/>
                  <a:pt x="1759825" y="4663567"/>
                  <a:pt x="1769052" y="4663567"/>
                </a:cubicBezTo>
                <a:close/>
                <a:moveTo>
                  <a:pt x="4290498" y="4663270"/>
                </a:moveTo>
                <a:lnTo>
                  <a:pt x="4308358" y="4663270"/>
                </a:lnTo>
                <a:cubicBezTo>
                  <a:pt x="4315005" y="4663270"/>
                  <a:pt x="4320041" y="4664039"/>
                  <a:pt x="4323464" y="4665576"/>
                </a:cubicBezTo>
                <a:cubicBezTo>
                  <a:pt x="4326887" y="4667114"/>
                  <a:pt x="4329888" y="4670041"/>
                  <a:pt x="4332468" y="4674357"/>
                </a:cubicBezTo>
                <a:cubicBezTo>
                  <a:pt x="4335048" y="4678673"/>
                  <a:pt x="4336338" y="4684205"/>
                  <a:pt x="4336338" y="4690952"/>
                </a:cubicBezTo>
                <a:cubicBezTo>
                  <a:pt x="4336338" y="4710498"/>
                  <a:pt x="4327606" y="4720271"/>
                  <a:pt x="4310144" y="4720271"/>
                </a:cubicBezTo>
                <a:lnTo>
                  <a:pt x="4290498" y="4720271"/>
                </a:lnTo>
                <a:close/>
                <a:moveTo>
                  <a:pt x="3042724" y="4663270"/>
                </a:moveTo>
                <a:lnTo>
                  <a:pt x="3060583" y="4663270"/>
                </a:lnTo>
                <a:cubicBezTo>
                  <a:pt x="3067230" y="4663270"/>
                  <a:pt x="3072266" y="4664039"/>
                  <a:pt x="3075689" y="4665576"/>
                </a:cubicBezTo>
                <a:cubicBezTo>
                  <a:pt x="3079112" y="4667114"/>
                  <a:pt x="3082113" y="4670041"/>
                  <a:pt x="3084693" y="4674357"/>
                </a:cubicBezTo>
                <a:cubicBezTo>
                  <a:pt x="3087273" y="4678673"/>
                  <a:pt x="3088563" y="4684205"/>
                  <a:pt x="3088563" y="4690952"/>
                </a:cubicBezTo>
                <a:cubicBezTo>
                  <a:pt x="3088563" y="4710498"/>
                  <a:pt x="3079831" y="4720271"/>
                  <a:pt x="3062369" y="4720271"/>
                </a:cubicBezTo>
                <a:lnTo>
                  <a:pt x="3042724" y="4720271"/>
                </a:lnTo>
                <a:close/>
                <a:moveTo>
                  <a:pt x="1918774" y="4663270"/>
                </a:moveTo>
                <a:lnTo>
                  <a:pt x="1936633" y="4663270"/>
                </a:lnTo>
                <a:cubicBezTo>
                  <a:pt x="1943281" y="4663270"/>
                  <a:pt x="1948316" y="4664039"/>
                  <a:pt x="1951739" y="4665576"/>
                </a:cubicBezTo>
                <a:cubicBezTo>
                  <a:pt x="1955162" y="4667114"/>
                  <a:pt x="1958164" y="4670041"/>
                  <a:pt x="1960743" y="4674357"/>
                </a:cubicBezTo>
                <a:cubicBezTo>
                  <a:pt x="1963323" y="4678673"/>
                  <a:pt x="1964613" y="4684205"/>
                  <a:pt x="1964613" y="4690952"/>
                </a:cubicBezTo>
                <a:cubicBezTo>
                  <a:pt x="1964613" y="4710498"/>
                  <a:pt x="1955882" y="4720271"/>
                  <a:pt x="1938419" y="4720271"/>
                </a:cubicBezTo>
                <a:lnTo>
                  <a:pt x="1918774" y="4720271"/>
                </a:lnTo>
                <a:close/>
                <a:moveTo>
                  <a:pt x="975799" y="4663270"/>
                </a:moveTo>
                <a:lnTo>
                  <a:pt x="993658" y="4663270"/>
                </a:lnTo>
                <a:cubicBezTo>
                  <a:pt x="1000306" y="4663270"/>
                  <a:pt x="1005341" y="4664039"/>
                  <a:pt x="1008764" y="4665576"/>
                </a:cubicBezTo>
                <a:cubicBezTo>
                  <a:pt x="1012187" y="4667114"/>
                  <a:pt x="1015189" y="4670041"/>
                  <a:pt x="1017768" y="4674357"/>
                </a:cubicBezTo>
                <a:cubicBezTo>
                  <a:pt x="1020348" y="4678673"/>
                  <a:pt x="1021638" y="4684205"/>
                  <a:pt x="1021638" y="4690952"/>
                </a:cubicBezTo>
                <a:cubicBezTo>
                  <a:pt x="1021638" y="4710498"/>
                  <a:pt x="1012907" y="4720271"/>
                  <a:pt x="995444" y="4720271"/>
                </a:cubicBezTo>
                <a:lnTo>
                  <a:pt x="975799" y="4720271"/>
                </a:lnTo>
                <a:close/>
                <a:moveTo>
                  <a:pt x="813874" y="4663270"/>
                </a:moveTo>
                <a:lnTo>
                  <a:pt x="831733" y="4663270"/>
                </a:lnTo>
                <a:cubicBezTo>
                  <a:pt x="838381" y="4663270"/>
                  <a:pt x="843416" y="4664039"/>
                  <a:pt x="846839" y="4665576"/>
                </a:cubicBezTo>
                <a:cubicBezTo>
                  <a:pt x="850262" y="4667114"/>
                  <a:pt x="853263" y="4670041"/>
                  <a:pt x="855843" y="4674357"/>
                </a:cubicBezTo>
                <a:cubicBezTo>
                  <a:pt x="858423" y="4678673"/>
                  <a:pt x="859713" y="4684205"/>
                  <a:pt x="859713" y="4690952"/>
                </a:cubicBezTo>
                <a:cubicBezTo>
                  <a:pt x="859713" y="4710498"/>
                  <a:pt x="850981" y="4720271"/>
                  <a:pt x="833519" y="4720271"/>
                </a:cubicBezTo>
                <a:lnTo>
                  <a:pt x="813874" y="4720271"/>
                </a:lnTo>
                <a:close/>
                <a:moveTo>
                  <a:pt x="4862743" y="4630379"/>
                </a:moveTo>
                <a:lnTo>
                  <a:pt x="4801723" y="4833529"/>
                </a:lnTo>
                <a:lnTo>
                  <a:pt x="4842749" y="4833529"/>
                </a:lnTo>
                <a:lnTo>
                  <a:pt x="4852713" y="4791559"/>
                </a:lnTo>
                <a:lnTo>
                  <a:pt x="4909935" y="4791559"/>
                </a:lnTo>
                <a:lnTo>
                  <a:pt x="4920069" y="4833529"/>
                </a:lnTo>
                <a:lnTo>
                  <a:pt x="4965732" y="4833529"/>
                </a:lnTo>
                <a:lnTo>
                  <a:pt x="4907689" y="4630379"/>
                </a:lnTo>
                <a:close/>
                <a:moveTo>
                  <a:pt x="4644263" y="4630379"/>
                </a:moveTo>
                <a:lnTo>
                  <a:pt x="4644263" y="4833529"/>
                </a:lnTo>
                <a:lnTo>
                  <a:pt x="4678791" y="4833529"/>
                </a:lnTo>
                <a:lnTo>
                  <a:pt x="4678791" y="4686487"/>
                </a:lnTo>
                <a:lnTo>
                  <a:pt x="4740704" y="4833529"/>
                </a:lnTo>
                <a:lnTo>
                  <a:pt x="4780590" y="4833529"/>
                </a:lnTo>
                <a:lnTo>
                  <a:pt x="4780590" y="4630379"/>
                </a:lnTo>
                <a:lnTo>
                  <a:pt x="4746061" y="4630379"/>
                </a:lnTo>
                <a:lnTo>
                  <a:pt x="4746061" y="4756585"/>
                </a:lnTo>
                <a:lnTo>
                  <a:pt x="4693823" y="4630379"/>
                </a:lnTo>
                <a:close/>
                <a:moveTo>
                  <a:pt x="4560175" y="4630379"/>
                </a:moveTo>
                <a:lnTo>
                  <a:pt x="4560175" y="4833529"/>
                </a:lnTo>
                <a:lnTo>
                  <a:pt x="4604824" y="4833529"/>
                </a:lnTo>
                <a:lnTo>
                  <a:pt x="4604824" y="4630379"/>
                </a:lnTo>
                <a:close/>
                <a:moveTo>
                  <a:pt x="4245850" y="4630379"/>
                </a:moveTo>
                <a:lnTo>
                  <a:pt x="4245850" y="4833529"/>
                </a:lnTo>
                <a:lnTo>
                  <a:pt x="4290498" y="4833529"/>
                </a:lnTo>
                <a:lnTo>
                  <a:pt x="4290498" y="4753162"/>
                </a:lnTo>
                <a:lnTo>
                  <a:pt x="4312806" y="4753162"/>
                </a:lnTo>
                <a:lnTo>
                  <a:pt x="4339979" y="4833529"/>
                </a:lnTo>
                <a:lnTo>
                  <a:pt x="4382623" y="4833529"/>
                </a:lnTo>
                <a:lnTo>
                  <a:pt x="4388576" y="4833529"/>
                </a:lnTo>
                <a:lnTo>
                  <a:pt x="4423649" y="4833529"/>
                </a:lnTo>
                <a:lnTo>
                  <a:pt x="4433613" y="4791559"/>
                </a:lnTo>
                <a:lnTo>
                  <a:pt x="4490835" y="4791559"/>
                </a:lnTo>
                <a:lnTo>
                  <a:pt x="4500969" y="4833529"/>
                </a:lnTo>
                <a:lnTo>
                  <a:pt x="4546632" y="4833529"/>
                </a:lnTo>
                <a:lnTo>
                  <a:pt x="4488589" y="4630379"/>
                </a:lnTo>
                <a:lnTo>
                  <a:pt x="4443643" y="4630379"/>
                </a:lnTo>
                <a:lnTo>
                  <a:pt x="4385104" y="4825270"/>
                </a:lnTo>
                <a:lnTo>
                  <a:pt x="4351220" y="4744679"/>
                </a:lnTo>
                <a:cubicBezTo>
                  <a:pt x="4370270" y="4734360"/>
                  <a:pt x="4379795" y="4716501"/>
                  <a:pt x="4379795" y="4691100"/>
                </a:cubicBezTo>
                <a:cubicBezTo>
                  <a:pt x="4379795" y="4680286"/>
                  <a:pt x="4377885" y="4670538"/>
                  <a:pt x="4374066" y="4661856"/>
                </a:cubicBezTo>
                <a:cubicBezTo>
                  <a:pt x="4370245" y="4653174"/>
                  <a:pt x="4364962" y="4646328"/>
                  <a:pt x="4358215" y="4641317"/>
                </a:cubicBezTo>
                <a:cubicBezTo>
                  <a:pt x="4351468" y="4636307"/>
                  <a:pt x="4344796" y="4633231"/>
                  <a:pt x="4338198" y="4632090"/>
                </a:cubicBezTo>
                <a:cubicBezTo>
                  <a:pt x="4331600" y="4630949"/>
                  <a:pt x="4322099" y="4630379"/>
                  <a:pt x="4309697" y="4630379"/>
                </a:cubicBezTo>
                <a:close/>
                <a:moveTo>
                  <a:pt x="3902950" y="4630379"/>
                </a:moveTo>
                <a:lnTo>
                  <a:pt x="3902950" y="4746465"/>
                </a:lnTo>
                <a:cubicBezTo>
                  <a:pt x="3902950" y="4773452"/>
                  <a:pt x="3905083" y="4792279"/>
                  <a:pt x="3909350" y="4802945"/>
                </a:cubicBezTo>
                <a:cubicBezTo>
                  <a:pt x="3913616" y="4813611"/>
                  <a:pt x="3920809" y="4821896"/>
                  <a:pt x="3930930" y="4827799"/>
                </a:cubicBezTo>
                <a:cubicBezTo>
                  <a:pt x="3941050" y="4833703"/>
                  <a:pt x="3954941" y="4836654"/>
                  <a:pt x="3972602" y="4836654"/>
                </a:cubicBezTo>
                <a:cubicBezTo>
                  <a:pt x="3991453" y="4836654"/>
                  <a:pt x="4006261" y="4832636"/>
                  <a:pt x="4017027" y="4824599"/>
                </a:cubicBezTo>
                <a:cubicBezTo>
                  <a:pt x="4027792" y="4816563"/>
                  <a:pt x="4034489" y="4806938"/>
                  <a:pt x="4037119" y="4795727"/>
                </a:cubicBezTo>
                <a:cubicBezTo>
                  <a:pt x="4039748" y="4784515"/>
                  <a:pt x="4041063" y="4767499"/>
                  <a:pt x="4041063" y="4744679"/>
                </a:cubicBezTo>
                <a:lnTo>
                  <a:pt x="4041063" y="4630379"/>
                </a:lnTo>
                <a:lnTo>
                  <a:pt x="4003707" y="4630379"/>
                </a:lnTo>
                <a:lnTo>
                  <a:pt x="4003707" y="4746465"/>
                </a:lnTo>
                <a:cubicBezTo>
                  <a:pt x="4003707" y="4762935"/>
                  <a:pt x="4003210" y="4774196"/>
                  <a:pt x="4002218" y="4780249"/>
                </a:cubicBezTo>
                <a:cubicBezTo>
                  <a:pt x="4001226" y="4786301"/>
                  <a:pt x="3998547" y="4791163"/>
                  <a:pt x="3994182" y="4794834"/>
                </a:cubicBezTo>
                <a:cubicBezTo>
                  <a:pt x="3989816" y="4798505"/>
                  <a:pt x="3983913" y="4800340"/>
                  <a:pt x="3976471" y="4800340"/>
                </a:cubicBezTo>
                <a:cubicBezTo>
                  <a:pt x="3969625" y="4800340"/>
                  <a:pt x="3963845" y="4798679"/>
                  <a:pt x="3959133" y="4795355"/>
                </a:cubicBezTo>
                <a:cubicBezTo>
                  <a:pt x="3954420" y="4792031"/>
                  <a:pt x="3951319" y="4787144"/>
                  <a:pt x="3949831" y="4780695"/>
                </a:cubicBezTo>
                <a:cubicBezTo>
                  <a:pt x="3948343" y="4774246"/>
                  <a:pt x="3947598" y="4762836"/>
                  <a:pt x="3947598" y="4746465"/>
                </a:cubicBezTo>
                <a:lnTo>
                  <a:pt x="3947598" y="4630379"/>
                </a:lnTo>
                <a:close/>
                <a:moveTo>
                  <a:pt x="3160000" y="4630379"/>
                </a:moveTo>
                <a:lnTo>
                  <a:pt x="3160000" y="4746465"/>
                </a:lnTo>
                <a:cubicBezTo>
                  <a:pt x="3160000" y="4773452"/>
                  <a:pt x="3162133" y="4792279"/>
                  <a:pt x="3166400" y="4802945"/>
                </a:cubicBezTo>
                <a:cubicBezTo>
                  <a:pt x="3170666" y="4813611"/>
                  <a:pt x="3177859" y="4821896"/>
                  <a:pt x="3187980" y="4827799"/>
                </a:cubicBezTo>
                <a:cubicBezTo>
                  <a:pt x="3198100" y="4833703"/>
                  <a:pt x="3211991" y="4836654"/>
                  <a:pt x="3229652" y="4836654"/>
                </a:cubicBezTo>
                <a:cubicBezTo>
                  <a:pt x="3248503" y="4836654"/>
                  <a:pt x="3263311" y="4832636"/>
                  <a:pt x="3274077" y="4824599"/>
                </a:cubicBezTo>
                <a:cubicBezTo>
                  <a:pt x="3284842" y="4816563"/>
                  <a:pt x="3291539" y="4806938"/>
                  <a:pt x="3294169" y="4795727"/>
                </a:cubicBezTo>
                <a:cubicBezTo>
                  <a:pt x="3296798" y="4784515"/>
                  <a:pt x="3298113" y="4767499"/>
                  <a:pt x="3298113" y="4744679"/>
                </a:cubicBezTo>
                <a:lnTo>
                  <a:pt x="3298113" y="4630379"/>
                </a:lnTo>
                <a:lnTo>
                  <a:pt x="3260757" y="4630379"/>
                </a:lnTo>
                <a:lnTo>
                  <a:pt x="3260757" y="4746465"/>
                </a:lnTo>
                <a:cubicBezTo>
                  <a:pt x="3260757" y="4762935"/>
                  <a:pt x="3260260" y="4774196"/>
                  <a:pt x="3259268" y="4780249"/>
                </a:cubicBezTo>
                <a:cubicBezTo>
                  <a:pt x="3258276" y="4786301"/>
                  <a:pt x="3255597" y="4791163"/>
                  <a:pt x="3251232" y="4794834"/>
                </a:cubicBezTo>
                <a:cubicBezTo>
                  <a:pt x="3246866" y="4798505"/>
                  <a:pt x="3240963" y="4800340"/>
                  <a:pt x="3233521" y="4800340"/>
                </a:cubicBezTo>
                <a:cubicBezTo>
                  <a:pt x="3226675" y="4800340"/>
                  <a:pt x="3220895" y="4798679"/>
                  <a:pt x="3216183" y="4795355"/>
                </a:cubicBezTo>
                <a:cubicBezTo>
                  <a:pt x="3211470" y="4792031"/>
                  <a:pt x="3208369" y="4787144"/>
                  <a:pt x="3206881" y="4780695"/>
                </a:cubicBezTo>
                <a:cubicBezTo>
                  <a:pt x="3205393" y="4774246"/>
                  <a:pt x="3204648" y="4762836"/>
                  <a:pt x="3204648" y="4746465"/>
                </a:cubicBezTo>
                <a:lnTo>
                  <a:pt x="3204648" y="4630379"/>
                </a:lnTo>
                <a:close/>
                <a:moveTo>
                  <a:pt x="2998075" y="4630379"/>
                </a:moveTo>
                <a:lnTo>
                  <a:pt x="2998075" y="4833529"/>
                </a:lnTo>
                <a:lnTo>
                  <a:pt x="3042724" y="4833529"/>
                </a:lnTo>
                <a:lnTo>
                  <a:pt x="3042724" y="4753162"/>
                </a:lnTo>
                <a:lnTo>
                  <a:pt x="3065031" y="4753162"/>
                </a:lnTo>
                <a:lnTo>
                  <a:pt x="3092204" y="4833529"/>
                </a:lnTo>
                <a:lnTo>
                  <a:pt x="3140801" y="4833529"/>
                </a:lnTo>
                <a:lnTo>
                  <a:pt x="3103446" y="4744679"/>
                </a:lnTo>
                <a:cubicBezTo>
                  <a:pt x="3122495" y="4734360"/>
                  <a:pt x="3132021" y="4716501"/>
                  <a:pt x="3132021" y="4691100"/>
                </a:cubicBezTo>
                <a:cubicBezTo>
                  <a:pt x="3132021" y="4680286"/>
                  <a:pt x="3130111" y="4670538"/>
                  <a:pt x="3126290" y="4661856"/>
                </a:cubicBezTo>
                <a:cubicBezTo>
                  <a:pt x="3122471" y="4653174"/>
                  <a:pt x="3117187" y="4646328"/>
                  <a:pt x="3110440" y="4641317"/>
                </a:cubicBezTo>
                <a:cubicBezTo>
                  <a:pt x="3103694" y="4636307"/>
                  <a:pt x="3097021" y="4633231"/>
                  <a:pt x="3090423" y="4632090"/>
                </a:cubicBezTo>
                <a:cubicBezTo>
                  <a:pt x="3083825" y="4630949"/>
                  <a:pt x="3074325" y="4630379"/>
                  <a:pt x="3061923" y="4630379"/>
                </a:cubicBezTo>
                <a:close/>
                <a:moveTo>
                  <a:pt x="2814868" y="4630379"/>
                </a:moveTo>
                <a:lnTo>
                  <a:pt x="2753849" y="4833529"/>
                </a:lnTo>
                <a:lnTo>
                  <a:pt x="2794873" y="4833529"/>
                </a:lnTo>
                <a:lnTo>
                  <a:pt x="2804838" y="4791559"/>
                </a:lnTo>
                <a:lnTo>
                  <a:pt x="2862060" y="4791559"/>
                </a:lnTo>
                <a:lnTo>
                  <a:pt x="2872195" y="4833529"/>
                </a:lnTo>
                <a:lnTo>
                  <a:pt x="2917857" y="4833529"/>
                </a:lnTo>
                <a:lnTo>
                  <a:pt x="2859814" y="4630379"/>
                </a:lnTo>
                <a:close/>
                <a:moveTo>
                  <a:pt x="2531350" y="4630379"/>
                </a:moveTo>
                <a:lnTo>
                  <a:pt x="2531350" y="4833529"/>
                </a:lnTo>
                <a:lnTo>
                  <a:pt x="2575998" y="4833529"/>
                </a:lnTo>
                <a:lnTo>
                  <a:pt x="2575998" y="4630379"/>
                </a:lnTo>
                <a:close/>
                <a:moveTo>
                  <a:pt x="2384755" y="4630379"/>
                </a:moveTo>
                <a:lnTo>
                  <a:pt x="2384755" y="4668479"/>
                </a:lnTo>
                <a:lnTo>
                  <a:pt x="2425236" y="4668479"/>
                </a:lnTo>
                <a:lnTo>
                  <a:pt x="2425236" y="4833529"/>
                </a:lnTo>
                <a:lnTo>
                  <a:pt x="2469884" y="4833529"/>
                </a:lnTo>
                <a:lnTo>
                  <a:pt x="2469884" y="4668479"/>
                </a:lnTo>
                <a:lnTo>
                  <a:pt x="2511407" y="4668479"/>
                </a:lnTo>
                <a:lnTo>
                  <a:pt x="2511407" y="4630379"/>
                </a:lnTo>
                <a:close/>
                <a:moveTo>
                  <a:pt x="2300518" y="4630379"/>
                </a:moveTo>
                <a:lnTo>
                  <a:pt x="2239498" y="4833529"/>
                </a:lnTo>
                <a:lnTo>
                  <a:pt x="2280523" y="4833529"/>
                </a:lnTo>
                <a:lnTo>
                  <a:pt x="2290488" y="4791559"/>
                </a:lnTo>
                <a:lnTo>
                  <a:pt x="2347710" y="4791559"/>
                </a:lnTo>
                <a:lnTo>
                  <a:pt x="2357844" y="4833529"/>
                </a:lnTo>
                <a:lnTo>
                  <a:pt x="2403507" y="4833529"/>
                </a:lnTo>
                <a:lnTo>
                  <a:pt x="2345464" y="4630379"/>
                </a:lnTo>
                <a:close/>
                <a:moveTo>
                  <a:pt x="2036050" y="4630379"/>
                </a:moveTo>
                <a:lnTo>
                  <a:pt x="2036050" y="4833529"/>
                </a:lnTo>
                <a:lnTo>
                  <a:pt x="2072364" y="4833529"/>
                </a:lnTo>
                <a:lnTo>
                  <a:pt x="2072364" y="4663418"/>
                </a:lnTo>
                <a:lnTo>
                  <a:pt x="2110315" y="4833529"/>
                </a:lnTo>
                <a:lnTo>
                  <a:pt x="2142760" y="4833529"/>
                </a:lnTo>
                <a:lnTo>
                  <a:pt x="2184283" y="4663418"/>
                </a:lnTo>
                <a:lnTo>
                  <a:pt x="2184283" y="4833529"/>
                </a:lnTo>
                <a:lnTo>
                  <a:pt x="2226104" y="4833529"/>
                </a:lnTo>
                <a:lnTo>
                  <a:pt x="2226104" y="4630379"/>
                </a:lnTo>
                <a:lnTo>
                  <a:pt x="2162554" y="4630379"/>
                </a:lnTo>
                <a:lnTo>
                  <a:pt x="2130258" y="4755841"/>
                </a:lnTo>
                <a:lnTo>
                  <a:pt x="2101534" y="4630379"/>
                </a:lnTo>
                <a:close/>
                <a:moveTo>
                  <a:pt x="1874125" y="4630379"/>
                </a:moveTo>
                <a:lnTo>
                  <a:pt x="1874125" y="4833529"/>
                </a:lnTo>
                <a:lnTo>
                  <a:pt x="1918774" y="4833529"/>
                </a:lnTo>
                <a:lnTo>
                  <a:pt x="1918774" y="4753162"/>
                </a:lnTo>
                <a:lnTo>
                  <a:pt x="1941082" y="4753162"/>
                </a:lnTo>
                <a:lnTo>
                  <a:pt x="1968255" y="4833529"/>
                </a:lnTo>
                <a:lnTo>
                  <a:pt x="2016851" y="4833529"/>
                </a:lnTo>
                <a:lnTo>
                  <a:pt x="1979496" y="4744679"/>
                </a:lnTo>
                <a:cubicBezTo>
                  <a:pt x="1998546" y="4734360"/>
                  <a:pt x="2008071" y="4716501"/>
                  <a:pt x="2008071" y="4691100"/>
                </a:cubicBezTo>
                <a:cubicBezTo>
                  <a:pt x="2008071" y="4680286"/>
                  <a:pt x="2006161" y="4670538"/>
                  <a:pt x="2002341" y="4661856"/>
                </a:cubicBezTo>
                <a:cubicBezTo>
                  <a:pt x="1998521" y="4653174"/>
                  <a:pt x="1993238" y="4646328"/>
                  <a:pt x="1986491" y="4641317"/>
                </a:cubicBezTo>
                <a:cubicBezTo>
                  <a:pt x="1979744" y="4636307"/>
                  <a:pt x="1973071" y="4633231"/>
                  <a:pt x="1966473" y="4632090"/>
                </a:cubicBezTo>
                <a:cubicBezTo>
                  <a:pt x="1959875" y="4630949"/>
                  <a:pt x="1950375" y="4630379"/>
                  <a:pt x="1937972" y="4630379"/>
                </a:cubicBezTo>
                <a:close/>
                <a:moveTo>
                  <a:pt x="1569325" y="4630379"/>
                </a:moveTo>
                <a:lnTo>
                  <a:pt x="1569325" y="4833529"/>
                </a:lnTo>
                <a:lnTo>
                  <a:pt x="1613974" y="4833529"/>
                </a:lnTo>
                <a:lnTo>
                  <a:pt x="1613974" y="4753162"/>
                </a:lnTo>
                <a:lnTo>
                  <a:pt x="1672463" y="4753162"/>
                </a:lnTo>
                <a:lnTo>
                  <a:pt x="1672463" y="4718336"/>
                </a:lnTo>
                <a:lnTo>
                  <a:pt x="1613974" y="4718336"/>
                </a:lnTo>
                <a:lnTo>
                  <a:pt x="1613974" y="4665204"/>
                </a:lnTo>
                <a:lnTo>
                  <a:pt x="1689876" y="4665204"/>
                </a:lnTo>
                <a:lnTo>
                  <a:pt x="1689876" y="4630379"/>
                </a:lnTo>
                <a:close/>
                <a:moveTo>
                  <a:pt x="1396238" y="4630379"/>
                </a:moveTo>
                <a:lnTo>
                  <a:pt x="1396238" y="4833529"/>
                </a:lnTo>
                <a:lnTo>
                  <a:pt x="1430766" y="4833529"/>
                </a:lnTo>
                <a:lnTo>
                  <a:pt x="1430766" y="4686487"/>
                </a:lnTo>
                <a:lnTo>
                  <a:pt x="1492679" y="4833529"/>
                </a:lnTo>
                <a:lnTo>
                  <a:pt x="1532565" y="4833529"/>
                </a:lnTo>
                <a:lnTo>
                  <a:pt x="1532565" y="4630379"/>
                </a:lnTo>
                <a:lnTo>
                  <a:pt x="1498037" y="4630379"/>
                </a:lnTo>
                <a:lnTo>
                  <a:pt x="1498037" y="4756585"/>
                </a:lnTo>
                <a:lnTo>
                  <a:pt x="1445798" y="4630379"/>
                </a:lnTo>
                <a:close/>
                <a:moveTo>
                  <a:pt x="1312150" y="4630379"/>
                </a:moveTo>
                <a:lnTo>
                  <a:pt x="1312150" y="4833529"/>
                </a:lnTo>
                <a:lnTo>
                  <a:pt x="1356799" y="4833529"/>
                </a:lnTo>
                <a:lnTo>
                  <a:pt x="1356799" y="4630379"/>
                </a:lnTo>
                <a:close/>
                <a:moveTo>
                  <a:pt x="931150" y="4630379"/>
                </a:moveTo>
                <a:lnTo>
                  <a:pt x="931150" y="4833529"/>
                </a:lnTo>
                <a:lnTo>
                  <a:pt x="975799" y="4833529"/>
                </a:lnTo>
                <a:lnTo>
                  <a:pt x="975799" y="4753162"/>
                </a:lnTo>
                <a:lnTo>
                  <a:pt x="998107" y="4753162"/>
                </a:lnTo>
                <a:lnTo>
                  <a:pt x="1025279" y="4833529"/>
                </a:lnTo>
                <a:lnTo>
                  <a:pt x="1067924" y="4833529"/>
                </a:lnTo>
                <a:lnTo>
                  <a:pt x="1073876" y="4833529"/>
                </a:lnTo>
                <a:lnTo>
                  <a:pt x="1108949" y="4833529"/>
                </a:lnTo>
                <a:lnTo>
                  <a:pt x="1118913" y="4791559"/>
                </a:lnTo>
                <a:lnTo>
                  <a:pt x="1176136" y="4791559"/>
                </a:lnTo>
                <a:lnTo>
                  <a:pt x="1186269" y="4833529"/>
                </a:lnTo>
                <a:lnTo>
                  <a:pt x="1231932" y="4833529"/>
                </a:lnTo>
                <a:lnTo>
                  <a:pt x="1173889" y="4630379"/>
                </a:lnTo>
                <a:lnTo>
                  <a:pt x="1128943" y="4630379"/>
                </a:lnTo>
                <a:lnTo>
                  <a:pt x="1070404" y="4825270"/>
                </a:lnTo>
                <a:lnTo>
                  <a:pt x="1036521" y="4744679"/>
                </a:lnTo>
                <a:cubicBezTo>
                  <a:pt x="1055571" y="4734360"/>
                  <a:pt x="1065096" y="4716501"/>
                  <a:pt x="1065096" y="4691100"/>
                </a:cubicBezTo>
                <a:cubicBezTo>
                  <a:pt x="1065096" y="4680286"/>
                  <a:pt x="1063186" y="4670538"/>
                  <a:pt x="1059366" y="4661856"/>
                </a:cubicBezTo>
                <a:cubicBezTo>
                  <a:pt x="1055546" y="4653174"/>
                  <a:pt x="1050262" y="4646328"/>
                  <a:pt x="1043515" y="4641317"/>
                </a:cubicBezTo>
                <a:cubicBezTo>
                  <a:pt x="1036769" y="4636307"/>
                  <a:pt x="1030096" y="4633231"/>
                  <a:pt x="1023498" y="4632090"/>
                </a:cubicBezTo>
                <a:cubicBezTo>
                  <a:pt x="1016900" y="4630949"/>
                  <a:pt x="1007400" y="4630379"/>
                  <a:pt x="994998" y="4630379"/>
                </a:cubicBezTo>
                <a:close/>
                <a:moveTo>
                  <a:pt x="769225" y="4630379"/>
                </a:moveTo>
                <a:lnTo>
                  <a:pt x="769225" y="4833529"/>
                </a:lnTo>
                <a:lnTo>
                  <a:pt x="813874" y="4833529"/>
                </a:lnTo>
                <a:lnTo>
                  <a:pt x="813874" y="4753162"/>
                </a:lnTo>
                <a:lnTo>
                  <a:pt x="836182" y="4753162"/>
                </a:lnTo>
                <a:lnTo>
                  <a:pt x="863354" y="4833529"/>
                </a:lnTo>
                <a:lnTo>
                  <a:pt x="911951" y="4833529"/>
                </a:lnTo>
                <a:lnTo>
                  <a:pt x="874596" y="4744679"/>
                </a:lnTo>
                <a:cubicBezTo>
                  <a:pt x="893646" y="4734360"/>
                  <a:pt x="903171" y="4716501"/>
                  <a:pt x="903171" y="4691100"/>
                </a:cubicBezTo>
                <a:cubicBezTo>
                  <a:pt x="903171" y="4680286"/>
                  <a:pt x="901261" y="4670538"/>
                  <a:pt x="897441" y="4661856"/>
                </a:cubicBezTo>
                <a:cubicBezTo>
                  <a:pt x="893621" y="4653174"/>
                  <a:pt x="888337" y="4646328"/>
                  <a:pt x="881590" y="4641317"/>
                </a:cubicBezTo>
                <a:cubicBezTo>
                  <a:pt x="874844" y="4636307"/>
                  <a:pt x="868171" y="4633231"/>
                  <a:pt x="861573" y="4632090"/>
                </a:cubicBezTo>
                <a:cubicBezTo>
                  <a:pt x="854975" y="4630949"/>
                  <a:pt x="845475" y="4630379"/>
                  <a:pt x="833072" y="4630379"/>
                </a:cubicBezTo>
                <a:close/>
                <a:moveTo>
                  <a:pt x="626350" y="4630379"/>
                </a:moveTo>
                <a:lnTo>
                  <a:pt x="626350" y="4833529"/>
                </a:lnTo>
                <a:lnTo>
                  <a:pt x="749878" y="4833529"/>
                </a:lnTo>
                <a:lnTo>
                  <a:pt x="749878" y="4797215"/>
                </a:lnTo>
                <a:lnTo>
                  <a:pt x="670999" y="4797215"/>
                </a:lnTo>
                <a:lnTo>
                  <a:pt x="670999" y="4747209"/>
                </a:lnTo>
                <a:lnTo>
                  <a:pt x="732316" y="4747209"/>
                </a:lnTo>
                <a:lnTo>
                  <a:pt x="732316" y="4712383"/>
                </a:lnTo>
                <a:lnTo>
                  <a:pt x="670999" y="4712383"/>
                </a:lnTo>
                <a:lnTo>
                  <a:pt x="670999" y="4665204"/>
                </a:lnTo>
                <a:lnTo>
                  <a:pt x="749878" y="4665204"/>
                </a:lnTo>
                <a:lnTo>
                  <a:pt x="749878" y="4630379"/>
                </a:lnTo>
                <a:close/>
                <a:moveTo>
                  <a:pt x="445375" y="4630379"/>
                </a:moveTo>
                <a:lnTo>
                  <a:pt x="445375" y="4746465"/>
                </a:lnTo>
                <a:cubicBezTo>
                  <a:pt x="445375" y="4773452"/>
                  <a:pt x="447509" y="4792279"/>
                  <a:pt x="451775" y="4802945"/>
                </a:cubicBezTo>
                <a:cubicBezTo>
                  <a:pt x="456041" y="4813611"/>
                  <a:pt x="463235" y="4821896"/>
                  <a:pt x="473355" y="4827799"/>
                </a:cubicBezTo>
                <a:cubicBezTo>
                  <a:pt x="483475" y="4833703"/>
                  <a:pt x="497366" y="4836654"/>
                  <a:pt x="515027" y="4836654"/>
                </a:cubicBezTo>
                <a:cubicBezTo>
                  <a:pt x="533878" y="4836654"/>
                  <a:pt x="548687" y="4832636"/>
                  <a:pt x="559452" y="4824599"/>
                </a:cubicBezTo>
                <a:cubicBezTo>
                  <a:pt x="570217" y="4816563"/>
                  <a:pt x="576914" y="4806938"/>
                  <a:pt x="579544" y="4795727"/>
                </a:cubicBezTo>
                <a:cubicBezTo>
                  <a:pt x="582173" y="4784515"/>
                  <a:pt x="583488" y="4767499"/>
                  <a:pt x="583488" y="4744679"/>
                </a:cubicBezTo>
                <a:lnTo>
                  <a:pt x="583488" y="4630379"/>
                </a:lnTo>
                <a:lnTo>
                  <a:pt x="546132" y="4630379"/>
                </a:lnTo>
                <a:lnTo>
                  <a:pt x="546132" y="4746465"/>
                </a:lnTo>
                <a:cubicBezTo>
                  <a:pt x="546132" y="4762935"/>
                  <a:pt x="545636" y="4774196"/>
                  <a:pt x="544644" y="4780249"/>
                </a:cubicBezTo>
                <a:cubicBezTo>
                  <a:pt x="543651" y="4786301"/>
                  <a:pt x="540973" y="4791163"/>
                  <a:pt x="536607" y="4794834"/>
                </a:cubicBezTo>
                <a:cubicBezTo>
                  <a:pt x="532241" y="4798505"/>
                  <a:pt x="526338" y="4800340"/>
                  <a:pt x="518896" y="4800340"/>
                </a:cubicBezTo>
                <a:cubicBezTo>
                  <a:pt x="512050" y="4800340"/>
                  <a:pt x="506271" y="4798679"/>
                  <a:pt x="501558" y="4795355"/>
                </a:cubicBezTo>
                <a:cubicBezTo>
                  <a:pt x="496845" y="4792031"/>
                  <a:pt x="493744" y="4787144"/>
                  <a:pt x="492256" y="4780695"/>
                </a:cubicBezTo>
                <a:cubicBezTo>
                  <a:pt x="490768" y="4774246"/>
                  <a:pt x="490024" y="4762836"/>
                  <a:pt x="490024" y="4746465"/>
                </a:cubicBezTo>
                <a:lnTo>
                  <a:pt x="490024" y="4630379"/>
                </a:lnTo>
                <a:close/>
                <a:moveTo>
                  <a:pt x="4154023" y="4627253"/>
                </a:moveTo>
                <a:cubicBezTo>
                  <a:pt x="4128425" y="4627253"/>
                  <a:pt x="4109127" y="4636530"/>
                  <a:pt x="4096129" y="4655084"/>
                </a:cubicBezTo>
                <a:cubicBezTo>
                  <a:pt x="4083131" y="4673638"/>
                  <a:pt x="4076632" y="4699336"/>
                  <a:pt x="4076632" y="4732177"/>
                </a:cubicBezTo>
                <a:cubicBezTo>
                  <a:pt x="4076632" y="4764721"/>
                  <a:pt x="4083181" y="4790270"/>
                  <a:pt x="4096278" y="4808824"/>
                </a:cubicBezTo>
                <a:cubicBezTo>
                  <a:pt x="4109375" y="4827378"/>
                  <a:pt x="4128425" y="4836654"/>
                  <a:pt x="4153428" y="4836654"/>
                </a:cubicBezTo>
                <a:cubicBezTo>
                  <a:pt x="4173966" y="4836654"/>
                  <a:pt x="4190486" y="4829734"/>
                  <a:pt x="4202988" y="4815893"/>
                </a:cubicBezTo>
                <a:cubicBezTo>
                  <a:pt x="4215489" y="4802052"/>
                  <a:pt x="4222484" y="4784118"/>
                  <a:pt x="4223972" y="4762092"/>
                </a:cubicBezTo>
                <a:lnTo>
                  <a:pt x="4182747" y="4759561"/>
                </a:lnTo>
                <a:cubicBezTo>
                  <a:pt x="4179869" y="4786748"/>
                  <a:pt x="4170295" y="4800340"/>
                  <a:pt x="4154023" y="4800340"/>
                </a:cubicBezTo>
                <a:cubicBezTo>
                  <a:pt x="4143903" y="4800340"/>
                  <a:pt x="4136313" y="4795652"/>
                  <a:pt x="4131252" y="4786276"/>
                </a:cubicBezTo>
                <a:cubicBezTo>
                  <a:pt x="4126192" y="4776900"/>
                  <a:pt x="4123662" y="4759710"/>
                  <a:pt x="4123662" y="4734707"/>
                </a:cubicBezTo>
                <a:cubicBezTo>
                  <a:pt x="4123662" y="4706727"/>
                  <a:pt x="4126415" y="4687876"/>
                  <a:pt x="4131922" y="4678152"/>
                </a:cubicBezTo>
                <a:cubicBezTo>
                  <a:pt x="4137429" y="4668429"/>
                  <a:pt x="4144845" y="4663567"/>
                  <a:pt x="4154172" y="4663567"/>
                </a:cubicBezTo>
                <a:cubicBezTo>
                  <a:pt x="4171932" y="4663567"/>
                  <a:pt x="4181358" y="4678649"/>
                  <a:pt x="4182449" y="4708811"/>
                </a:cubicBezTo>
                <a:lnTo>
                  <a:pt x="4223228" y="4705834"/>
                </a:lnTo>
                <a:cubicBezTo>
                  <a:pt x="4219458" y="4653447"/>
                  <a:pt x="4196389" y="4627253"/>
                  <a:pt x="4154023" y="4627253"/>
                </a:cubicBezTo>
                <a:close/>
                <a:moveTo>
                  <a:pt x="3712152" y="4627253"/>
                </a:moveTo>
                <a:cubicBezTo>
                  <a:pt x="3663039" y="4627253"/>
                  <a:pt x="3638482" y="4662129"/>
                  <a:pt x="3638482" y="4731879"/>
                </a:cubicBezTo>
                <a:cubicBezTo>
                  <a:pt x="3638482" y="4766110"/>
                  <a:pt x="3644684" y="4792130"/>
                  <a:pt x="3657086" y="4809940"/>
                </a:cubicBezTo>
                <a:cubicBezTo>
                  <a:pt x="3669488" y="4827750"/>
                  <a:pt x="3687893" y="4836654"/>
                  <a:pt x="3712301" y="4836654"/>
                </a:cubicBezTo>
                <a:cubicBezTo>
                  <a:pt x="3761414" y="4836654"/>
                  <a:pt x="3785971" y="4801729"/>
                  <a:pt x="3785971" y="4731879"/>
                </a:cubicBezTo>
                <a:cubicBezTo>
                  <a:pt x="3785971" y="4697054"/>
                  <a:pt x="3779671" y="4670910"/>
                  <a:pt x="3767070" y="4653447"/>
                </a:cubicBezTo>
                <a:cubicBezTo>
                  <a:pt x="3754469" y="4635985"/>
                  <a:pt x="3736163" y="4627253"/>
                  <a:pt x="3712152" y="4627253"/>
                </a:cubicBezTo>
                <a:close/>
                <a:moveTo>
                  <a:pt x="3551567" y="4627253"/>
                </a:moveTo>
                <a:cubicBezTo>
                  <a:pt x="3532219" y="4627253"/>
                  <a:pt x="3516667" y="4633083"/>
                  <a:pt x="3504909" y="4644741"/>
                </a:cubicBezTo>
                <a:cubicBezTo>
                  <a:pt x="3493152" y="4656399"/>
                  <a:pt x="3487273" y="4671356"/>
                  <a:pt x="3487273" y="4689612"/>
                </a:cubicBezTo>
                <a:cubicBezTo>
                  <a:pt x="3487273" y="4700328"/>
                  <a:pt x="3489753" y="4709878"/>
                  <a:pt x="3494714" y="4718262"/>
                </a:cubicBezTo>
                <a:cubicBezTo>
                  <a:pt x="3499675" y="4726646"/>
                  <a:pt x="3505976" y="4733095"/>
                  <a:pt x="3513616" y="4737609"/>
                </a:cubicBezTo>
                <a:cubicBezTo>
                  <a:pt x="3521256" y="4742124"/>
                  <a:pt x="3532864" y="4747159"/>
                  <a:pt x="3548441" y="4752715"/>
                </a:cubicBezTo>
                <a:cubicBezTo>
                  <a:pt x="3560546" y="4757081"/>
                  <a:pt x="3568285" y="4761224"/>
                  <a:pt x="3571659" y="4765142"/>
                </a:cubicBezTo>
                <a:cubicBezTo>
                  <a:pt x="3575032" y="4769062"/>
                  <a:pt x="3576719" y="4773502"/>
                  <a:pt x="3576719" y="4778463"/>
                </a:cubicBezTo>
                <a:cubicBezTo>
                  <a:pt x="3576719" y="4785011"/>
                  <a:pt x="3574313" y="4790294"/>
                  <a:pt x="3569501" y="4794313"/>
                </a:cubicBezTo>
                <a:cubicBezTo>
                  <a:pt x="3564688" y="4798331"/>
                  <a:pt x="3558413" y="4800340"/>
                  <a:pt x="3550674" y="4800340"/>
                </a:cubicBezTo>
                <a:cubicBezTo>
                  <a:pt x="3533707" y="4800340"/>
                  <a:pt x="3522843" y="4790121"/>
                  <a:pt x="3518080" y="4769682"/>
                </a:cubicBezTo>
                <a:lnTo>
                  <a:pt x="3479088" y="4780844"/>
                </a:lnTo>
                <a:cubicBezTo>
                  <a:pt x="3489307" y="4818051"/>
                  <a:pt x="3512822" y="4836654"/>
                  <a:pt x="3549632" y="4836654"/>
                </a:cubicBezTo>
                <a:cubicBezTo>
                  <a:pt x="3571559" y="4836654"/>
                  <a:pt x="3589047" y="4830577"/>
                  <a:pt x="3602094" y="4818423"/>
                </a:cubicBezTo>
                <a:cubicBezTo>
                  <a:pt x="3615141" y="4806269"/>
                  <a:pt x="3621665" y="4790716"/>
                  <a:pt x="3621665" y="4771765"/>
                </a:cubicBezTo>
                <a:cubicBezTo>
                  <a:pt x="3621665" y="4760951"/>
                  <a:pt x="3619358" y="4751450"/>
                  <a:pt x="3614744" y="4743265"/>
                </a:cubicBezTo>
                <a:cubicBezTo>
                  <a:pt x="3610131" y="4735079"/>
                  <a:pt x="3604078" y="4728605"/>
                  <a:pt x="3596587" y="4723843"/>
                </a:cubicBezTo>
                <a:cubicBezTo>
                  <a:pt x="3589096" y="4719080"/>
                  <a:pt x="3578802" y="4714268"/>
                  <a:pt x="3565705" y="4709406"/>
                </a:cubicBezTo>
                <a:cubicBezTo>
                  <a:pt x="3551319" y="4703850"/>
                  <a:pt x="3541868" y="4699360"/>
                  <a:pt x="3537354" y="4695937"/>
                </a:cubicBezTo>
                <a:cubicBezTo>
                  <a:pt x="3532839" y="4692514"/>
                  <a:pt x="3530582" y="4687926"/>
                  <a:pt x="3530582" y="4682171"/>
                </a:cubicBezTo>
                <a:cubicBezTo>
                  <a:pt x="3530582" y="4677210"/>
                  <a:pt x="3532492" y="4672869"/>
                  <a:pt x="3536312" y="4669148"/>
                </a:cubicBezTo>
                <a:cubicBezTo>
                  <a:pt x="3540132" y="4665428"/>
                  <a:pt x="3545316" y="4663567"/>
                  <a:pt x="3551864" y="4663567"/>
                </a:cubicBezTo>
                <a:cubicBezTo>
                  <a:pt x="3565854" y="4663567"/>
                  <a:pt x="3575478" y="4671951"/>
                  <a:pt x="3580737" y="4688719"/>
                </a:cubicBezTo>
                <a:lnTo>
                  <a:pt x="3617646" y="4674581"/>
                </a:lnTo>
                <a:cubicBezTo>
                  <a:pt x="3608915" y="4643029"/>
                  <a:pt x="3586889" y="4627253"/>
                  <a:pt x="3551567" y="4627253"/>
                </a:cubicBezTo>
                <a:close/>
                <a:moveTo>
                  <a:pt x="3399167" y="4627253"/>
                </a:moveTo>
                <a:cubicBezTo>
                  <a:pt x="3379819" y="4627253"/>
                  <a:pt x="3364267" y="4633083"/>
                  <a:pt x="3352509" y="4644741"/>
                </a:cubicBezTo>
                <a:cubicBezTo>
                  <a:pt x="3340752" y="4656399"/>
                  <a:pt x="3334873" y="4671356"/>
                  <a:pt x="3334873" y="4689612"/>
                </a:cubicBezTo>
                <a:cubicBezTo>
                  <a:pt x="3334873" y="4700328"/>
                  <a:pt x="3337353" y="4709878"/>
                  <a:pt x="3342314" y="4718262"/>
                </a:cubicBezTo>
                <a:cubicBezTo>
                  <a:pt x="3347275" y="4726646"/>
                  <a:pt x="3353576" y="4733095"/>
                  <a:pt x="3361216" y="4737609"/>
                </a:cubicBezTo>
                <a:cubicBezTo>
                  <a:pt x="3368856" y="4742124"/>
                  <a:pt x="3380464" y="4747159"/>
                  <a:pt x="3396041" y="4752715"/>
                </a:cubicBezTo>
                <a:cubicBezTo>
                  <a:pt x="3408146" y="4757081"/>
                  <a:pt x="3415885" y="4761224"/>
                  <a:pt x="3419259" y="4765142"/>
                </a:cubicBezTo>
                <a:cubicBezTo>
                  <a:pt x="3422632" y="4769062"/>
                  <a:pt x="3424319" y="4773502"/>
                  <a:pt x="3424319" y="4778463"/>
                </a:cubicBezTo>
                <a:cubicBezTo>
                  <a:pt x="3424319" y="4785011"/>
                  <a:pt x="3421913" y="4790294"/>
                  <a:pt x="3417101" y="4794313"/>
                </a:cubicBezTo>
                <a:cubicBezTo>
                  <a:pt x="3412288" y="4798331"/>
                  <a:pt x="3406013" y="4800340"/>
                  <a:pt x="3398274" y="4800340"/>
                </a:cubicBezTo>
                <a:cubicBezTo>
                  <a:pt x="3381307" y="4800340"/>
                  <a:pt x="3370443" y="4790121"/>
                  <a:pt x="3365680" y="4769682"/>
                </a:cubicBezTo>
                <a:lnTo>
                  <a:pt x="3326688" y="4780844"/>
                </a:lnTo>
                <a:cubicBezTo>
                  <a:pt x="3336907" y="4818051"/>
                  <a:pt x="3360422" y="4836654"/>
                  <a:pt x="3397232" y="4836654"/>
                </a:cubicBezTo>
                <a:cubicBezTo>
                  <a:pt x="3419159" y="4836654"/>
                  <a:pt x="3436647" y="4830577"/>
                  <a:pt x="3449694" y="4818423"/>
                </a:cubicBezTo>
                <a:cubicBezTo>
                  <a:pt x="3462741" y="4806269"/>
                  <a:pt x="3469265" y="4790716"/>
                  <a:pt x="3469265" y="4771765"/>
                </a:cubicBezTo>
                <a:cubicBezTo>
                  <a:pt x="3469265" y="4760951"/>
                  <a:pt x="3466958" y="4751450"/>
                  <a:pt x="3462344" y="4743265"/>
                </a:cubicBezTo>
                <a:cubicBezTo>
                  <a:pt x="3457731" y="4735079"/>
                  <a:pt x="3451678" y="4728605"/>
                  <a:pt x="3444187" y="4723843"/>
                </a:cubicBezTo>
                <a:cubicBezTo>
                  <a:pt x="3436696" y="4719080"/>
                  <a:pt x="3426402" y="4714268"/>
                  <a:pt x="3413305" y="4709406"/>
                </a:cubicBezTo>
                <a:cubicBezTo>
                  <a:pt x="3398919" y="4703850"/>
                  <a:pt x="3389468" y="4699360"/>
                  <a:pt x="3384954" y="4695937"/>
                </a:cubicBezTo>
                <a:cubicBezTo>
                  <a:pt x="3380439" y="4692514"/>
                  <a:pt x="3378182" y="4687926"/>
                  <a:pt x="3378182" y="4682171"/>
                </a:cubicBezTo>
                <a:cubicBezTo>
                  <a:pt x="3378182" y="4677210"/>
                  <a:pt x="3380092" y="4672869"/>
                  <a:pt x="3383912" y="4669148"/>
                </a:cubicBezTo>
                <a:cubicBezTo>
                  <a:pt x="3387732" y="4665428"/>
                  <a:pt x="3392916" y="4663567"/>
                  <a:pt x="3399464" y="4663567"/>
                </a:cubicBezTo>
                <a:cubicBezTo>
                  <a:pt x="3413454" y="4663567"/>
                  <a:pt x="3423078" y="4671951"/>
                  <a:pt x="3428337" y="4688719"/>
                </a:cubicBezTo>
                <a:lnTo>
                  <a:pt x="3465246" y="4674581"/>
                </a:lnTo>
                <a:cubicBezTo>
                  <a:pt x="3456515" y="4643029"/>
                  <a:pt x="3434489" y="4627253"/>
                  <a:pt x="3399167" y="4627253"/>
                </a:cubicBezTo>
                <a:close/>
                <a:moveTo>
                  <a:pt x="2687173" y="4627253"/>
                </a:moveTo>
                <a:cubicBezTo>
                  <a:pt x="2661575" y="4627253"/>
                  <a:pt x="2642276" y="4636530"/>
                  <a:pt x="2629279" y="4655084"/>
                </a:cubicBezTo>
                <a:cubicBezTo>
                  <a:pt x="2616281" y="4673638"/>
                  <a:pt x="2609783" y="4699336"/>
                  <a:pt x="2609783" y="4732177"/>
                </a:cubicBezTo>
                <a:cubicBezTo>
                  <a:pt x="2609783" y="4764721"/>
                  <a:pt x="2616331" y="4790270"/>
                  <a:pt x="2629428" y="4808824"/>
                </a:cubicBezTo>
                <a:cubicBezTo>
                  <a:pt x="2642525" y="4827378"/>
                  <a:pt x="2661575" y="4836654"/>
                  <a:pt x="2686578" y="4836654"/>
                </a:cubicBezTo>
                <a:cubicBezTo>
                  <a:pt x="2707116" y="4836654"/>
                  <a:pt x="2723636" y="4829734"/>
                  <a:pt x="2736138" y="4815893"/>
                </a:cubicBezTo>
                <a:cubicBezTo>
                  <a:pt x="2748639" y="4802052"/>
                  <a:pt x="2755634" y="4784118"/>
                  <a:pt x="2757122" y="4762092"/>
                </a:cubicBezTo>
                <a:lnTo>
                  <a:pt x="2715897" y="4759561"/>
                </a:lnTo>
                <a:cubicBezTo>
                  <a:pt x="2713019" y="4786748"/>
                  <a:pt x="2703445" y="4800340"/>
                  <a:pt x="2687173" y="4800340"/>
                </a:cubicBezTo>
                <a:cubicBezTo>
                  <a:pt x="2677053" y="4800340"/>
                  <a:pt x="2669463" y="4795652"/>
                  <a:pt x="2664402" y="4786276"/>
                </a:cubicBezTo>
                <a:cubicBezTo>
                  <a:pt x="2659342" y="4776900"/>
                  <a:pt x="2656812" y="4759710"/>
                  <a:pt x="2656812" y="4734707"/>
                </a:cubicBezTo>
                <a:cubicBezTo>
                  <a:pt x="2656812" y="4706727"/>
                  <a:pt x="2659566" y="4687876"/>
                  <a:pt x="2665072" y="4678152"/>
                </a:cubicBezTo>
                <a:cubicBezTo>
                  <a:pt x="2670579" y="4668429"/>
                  <a:pt x="2677995" y="4663567"/>
                  <a:pt x="2687322" y="4663567"/>
                </a:cubicBezTo>
                <a:cubicBezTo>
                  <a:pt x="2705082" y="4663567"/>
                  <a:pt x="2714508" y="4678649"/>
                  <a:pt x="2715599" y="4708811"/>
                </a:cubicBezTo>
                <a:lnTo>
                  <a:pt x="2756378" y="4705834"/>
                </a:lnTo>
                <a:cubicBezTo>
                  <a:pt x="2752608" y="4653447"/>
                  <a:pt x="2729540" y="4627253"/>
                  <a:pt x="2687173" y="4627253"/>
                </a:cubicBezTo>
                <a:close/>
                <a:moveTo>
                  <a:pt x="1769052" y="4627253"/>
                </a:moveTo>
                <a:cubicBezTo>
                  <a:pt x="1719939" y="4627253"/>
                  <a:pt x="1695383" y="4662129"/>
                  <a:pt x="1695383" y="4731879"/>
                </a:cubicBezTo>
                <a:cubicBezTo>
                  <a:pt x="1695383" y="4766110"/>
                  <a:pt x="1701584" y="4792130"/>
                  <a:pt x="1713986" y="4809940"/>
                </a:cubicBezTo>
                <a:cubicBezTo>
                  <a:pt x="1726389" y="4827750"/>
                  <a:pt x="1744794" y="4836654"/>
                  <a:pt x="1769201" y="4836654"/>
                </a:cubicBezTo>
                <a:cubicBezTo>
                  <a:pt x="1818315" y="4836654"/>
                  <a:pt x="1842871" y="4801729"/>
                  <a:pt x="1842871" y="4731879"/>
                </a:cubicBezTo>
                <a:cubicBezTo>
                  <a:pt x="1842871" y="4697054"/>
                  <a:pt x="1836571" y="4670910"/>
                  <a:pt x="1823970" y="4653447"/>
                </a:cubicBezTo>
                <a:cubicBezTo>
                  <a:pt x="1811370" y="4635985"/>
                  <a:pt x="1793063" y="4627253"/>
                  <a:pt x="1769052" y="4627253"/>
                </a:cubicBezTo>
                <a:close/>
                <a:moveTo>
                  <a:pt x="336284" y="4627253"/>
                </a:moveTo>
                <a:cubicBezTo>
                  <a:pt x="310190" y="4627253"/>
                  <a:pt x="290470" y="4637001"/>
                  <a:pt x="277125" y="4656498"/>
                </a:cubicBezTo>
                <a:cubicBezTo>
                  <a:pt x="263780" y="4675994"/>
                  <a:pt x="257108" y="4702461"/>
                  <a:pt x="257108" y="4735898"/>
                </a:cubicBezTo>
                <a:cubicBezTo>
                  <a:pt x="257108" y="4766656"/>
                  <a:pt x="263879" y="4791138"/>
                  <a:pt x="277423" y="4809344"/>
                </a:cubicBezTo>
                <a:cubicBezTo>
                  <a:pt x="290966" y="4827551"/>
                  <a:pt x="309297" y="4836654"/>
                  <a:pt x="332415" y="4836654"/>
                </a:cubicBezTo>
                <a:cubicBezTo>
                  <a:pt x="354243" y="4836654"/>
                  <a:pt x="370614" y="4827874"/>
                  <a:pt x="381528" y="4810312"/>
                </a:cubicBezTo>
                <a:lnTo>
                  <a:pt x="387332" y="4833529"/>
                </a:lnTo>
                <a:lnTo>
                  <a:pt x="406233" y="4833529"/>
                </a:lnTo>
                <a:lnTo>
                  <a:pt x="406233" y="4725182"/>
                </a:lnTo>
                <a:lnTo>
                  <a:pt x="335689" y="4725182"/>
                </a:lnTo>
                <a:lnTo>
                  <a:pt x="335689" y="4760008"/>
                </a:lnTo>
                <a:lnTo>
                  <a:pt x="366050" y="4760008"/>
                </a:lnTo>
                <a:cubicBezTo>
                  <a:pt x="365951" y="4786896"/>
                  <a:pt x="356822" y="4800340"/>
                  <a:pt x="338666" y="4800340"/>
                </a:cubicBezTo>
                <a:cubicBezTo>
                  <a:pt x="327355" y="4800340"/>
                  <a:pt x="318772" y="4795380"/>
                  <a:pt x="312918" y="4785458"/>
                </a:cubicBezTo>
                <a:cubicBezTo>
                  <a:pt x="307064" y="4775536"/>
                  <a:pt x="304137" y="4758421"/>
                  <a:pt x="304137" y="4734112"/>
                </a:cubicBezTo>
                <a:cubicBezTo>
                  <a:pt x="304137" y="4706727"/>
                  <a:pt x="307139" y="4688124"/>
                  <a:pt x="313141" y="4678301"/>
                </a:cubicBezTo>
                <a:cubicBezTo>
                  <a:pt x="319144" y="4668479"/>
                  <a:pt x="327156" y="4663567"/>
                  <a:pt x="337177" y="4663567"/>
                </a:cubicBezTo>
                <a:cubicBezTo>
                  <a:pt x="353648" y="4663567"/>
                  <a:pt x="363272" y="4676863"/>
                  <a:pt x="366050" y="4703453"/>
                </a:cubicBezTo>
                <a:lnTo>
                  <a:pt x="406233" y="4696905"/>
                </a:lnTo>
                <a:cubicBezTo>
                  <a:pt x="401173" y="4650470"/>
                  <a:pt x="377857" y="4627253"/>
                  <a:pt x="336284" y="4627253"/>
                </a:cubicBezTo>
                <a:close/>
                <a:moveTo>
                  <a:pt x="2977144" y="3278872"/>
                </a:moveTo>
                <a:lnTo>
                  <a:pt x="2999230" y="3358061"/>
                </a:lnTo>
                <a:lnTo>
                  <a:pt x="2955064" y="3358061"/>
                </a:lnTo>
                <a:close/>
                <a:moveTo>
                  <a:pt x="1786519" y="3278872"/>
                </a:moveTo>
                <a:lnTo>
                  <a:pt x="1808605" y="3358061"/>
                </a:lnTo>
                <a:lnTo>
                  <a:pt x="1764439" y="3358061"/>
                </a:lnTo>
                <a:close/>
                <a:moveTo>
                  <a:pt x="1200520" y="3256467"/>
                </a:moveTo>
                <a:lnTo>
                  <a:pt x="1239118" y="3256467"/>
                </a:lnTo>
                <a:cubicBezTo>
                  <a:pt x="1260583" y="3256467"/>
                  <a:pt x="1271316" y="3265200"/>
                  <a:pt x="1271316" y="3282666"/>
                </a:cubicBezTo>
                <a:cubicBezTo>
                  <a:pt x="1271316" y="3291199"/>
                  <a:pt x="1268116" y="3297665"/>
                  <a:pt x="1261716" y="3302065"/>
                </a:cubicBezTo>
                <a:cubicBezTo>
                  <a:pt x="1255317" y="3306464"/>
                  <a:pt x="1246851" y="3308664"/>
                  <a:pt x="1236318" y="3308664"/>
                </a:cubicBezTo>
                <a:lnTo>
                  <a:pt x="1200520" y="3308664"/>
                </a:lnTo>
                <a:close/>
                <a:moveTo>
                  <a:pt x="2436067" y="3256267"/>
                </a:moveTo>
                <a:cubicBezTo>
                  <a:pt x="2461533" y="3256267"/>
                  <a:pt x="2474265" y="3279999"/>
                  <a:pt x="2474265" y="3327463"/>
                </a:cubicBezTo>
                <a:cubicBezTo>
                  <a:pt x="2474265" y="3360261"/>
                  <a:pt x="2471165" y="3382826"/>
                  <a:pt x="2464966" y="3395159"/>
                </a:cubicBezTo>
                <a:cubicBezTo>
                  <a:pt x="2458766" y="3407491"/>
                  <a:pt x="2448600" y="3413658"/>
                  <a:pt x="2434468" y="3413658"/>
                </a:cubicBezTo>
                <a:cubicBezTo>
                  <a:pt x="2408069" y="3413658"/>
                  <a:pt x="2394870" y="3388259"/>
                  <a:pt x="2394870" y="3337463"/>
                </a:cubicBezTo>
                <a:cubicBezTo>
                  <a:pt x="2394870" y="3283332"/>
                  <a:pt x="2408603" y="3256267"/>
                  <a:pt x="2436067" y="3256267"/>
                </a:cubicBezTo>
                <a:close/>
                <a:moveTo>
                  <a:pt x="3355100" y="3198471"/>
                </a:moveTo>
                <a:lnTo>
                  <a:pt x="3355100" y="3471454"/>
                </a:lnTo>
                <a:lnTo>
                  <a:pt x="3438895" y="3471454"/>
                </a:lnTo>
                <a:lnTo>
                  <a:pt x="3438895" y="3198471"/>
                </a:lnTo>
                <a:close/>
                <a:moveTo>
                  <a:pt x="3136025" y="3198471"/>
                </a:moveTo>
                <a:lnTo>
                  <a:pt x="3136025" y="3471454"/>
                </a:lnTo>
                <a:lnTo>
                  <a:pt x="3327413" y="3471454"/>
                </a:lnTo>
                <a:lnTo>
                  <a:pt x="3327413" y="3404458"/>
                </a:lnTo>
                <a:lnTo>
                  <a:pt x="3219820" y="3404458"/>
                </a:lnTo>
                <a:lnTo>
                  <a:pt x="3219820" y="3198471"/>
                </a:lnTo>
                <a:close/>
                <a:moveTo>
                  <a:pt x="2940674" y="3198471"/>
                </a:moveTo>
                <a:lnTo>
                  <a:pt x="2856401" y="3471454"/>
                </a:lnTo>
                <a:lnTo>
                  <a:pt x="2924428" y="3471454"/>
                </a:lnTo>
                <a:lnTo>
                  <a:pt x="2940818" y="3417658"/>
                </a:lnTo>
                <a:lnTo>
                  <a:pt x="3013948" y="3417658"/>
                </a:lnTo>
                <a:lnTo>
                  <a:pt x="3029375" y="3471454"/>
                </a:lnTo>
                <a:lnTo>
                  <a:pt x="3114885" y="3471454"/>
                </a:lnTo>
                <a:lnTo>
                  <a:pt x="3029269" y="3198471"/>
                </a:lnTo>
                <a:close/>
                <a:moveTo>
                  <a:pt x="2602625" y="3198471"/>
                </a:moveTo>
                <a:lnTo>
                  <a:pt x="2602625" y="3471454"/>
                </a:lnTo>
                <a:lnTo>
                  <a:pt x="2670621" y="3471454"/>
                </a:lnTo>
                <a:lnTo>
                  <a:pt x="2670621" y="3339262"/>
                </a:lnTo>
                <a:cubicBezTo>
                  <a:pt x="2670621" y="3326996"/>
                  <a:pt x="2668421" y="3312064"/>
                  <a:pt x="2664021" y="3294465"/>
                </a:cubicBezTo>
                <a:cubicBezTo>
                  <a:pt x="2673779" y="3316580"/>
                  <a:pt x="2683455" y="3335372"/>
                  <a:pt x="2693051" y="3350840"/>
                </a:cubicBezTo>
                <a:lnTo>
                  <a:pt x="2767815" y="3471454"/>
                </a:lnTo>
                <a:lnTo>
                  <a:pt x="2836011" y="3471454"/>
                </a:lnTo>
                <a:lnTo>
                  <a:pt x="2836011" y="3198471"/>
                </a:lnTo>
                <a:lnTo>
                  <a:pt x="2767815" y="3198471"/>
                </a:lnTo>
                <a:lnTo>
                  <a:pt x="2767815" y="3279266"/>
                </a:lnTo>
                <a:cubicBezTo>
                  <a:pt x="2767815" y="3303665"/>
                  <a:pt x="2769948" y="3327530"/>
                  <a:pt x="2774214" y="3350862"/>
                </a:cubicBezTo>
                <a:cubicBezTo>
                  <a:pt x="2767688" y="3335792"/>
                  <a:pt x="2758090" y="3318324"/>
                  <a:pt x="2745422" y="3298459"/>
                </a:cubicBezTo>
                <a:lnTo>
                  <a:pt x="2681820" y="3198471"/>
                </a:lnTo>
                <a:close/>
                <a:moveTo>
                  <a:pt x="2183525" y="3198471"/>
                </a:moveTo>
                <a:lnTo>
                  <a:pt x="2183525" y="3471454"/>
                </a:lnTo>
                <a:lnTo>
                  <a:pt x="2267320" y="3471454"/>
                </a:lnTo>
                <a:lnTo>
                  <a:pt x="2267320" y="3198471"/>
                </a:lnTo>
                <a:close/>
                <a:moveTo>
                  <a:pt x="1937601" y="3198471"/>
                </a:moveTo>
                <a:lnTo>
                  <a:pt x="1937601" y="3261667"/>
                </a:lnTo>
                <a:lnTo>
                  <a:pt x="2049369" y="3261667"/>
                </a:lnTo>
                <a:lnTo>
                  <a:pt x="1928401" y="3419257"/>
                </a:lnTo>
                <a:lnTo>
                  <a:pt x="1928401" y="3471454"/>
                </a:lnTo>
                <a:lnTo>
                  <a:pt x="2155587" y="3471454"/>
                </a:lnTo>
                <a:lnTo>
                  <a:pt x="2155587" y="3407058"/>
                </a:lnTo>
                <a:lnTo>
                  <a:pt x="2034332" y="3407058"/>
                </a:lnTo>
                <a:lnTo>
                  <a:pt x="2151787" y="3251468"/>
                </a:lnTo>
                <a:lnTo>
                  <a:pt x="2151787" y="3198471"/>
                </a:lnTo>
                <a:close/>
                <a:moveTo>
                  <a:pt x="1750049" y="3198471"/>
                </a:moveTo>
                <a:lnTo>
                  <a:pt x="1665777" y="3471454"/>
                </a:lnTo>
                <a:lnTo>
                  <a:pt x="1733804" y="3471454"/>
                </a:lnTo>
                <a:lnTo>
                  <a:pt x="1750193" y="3417658"/>
                </a:lnTo>
                <a:lnTo>
                  <a:pt x="1823323" y="3417658"/>
                </a:lnTo>
                <a:lnTo>
                  <a:pt x="1838750" y="3471454"/>
                </a:lnTo>
                <a:lnTo>
                  <a:pt x="1924261" y="3471454"/>
                </a:lnTo>
                <a:lnTo>
                  <a:pt x="1838644" y="3198471"/>
                </a:lnTo>
                <a:close/>
                <a:moveTo>
                  <a:pt x="1402475" y="3198471"/>
                </a:moveTo>
                <a:lnTo>
                  <a:pt x="1402475" y="3471454"/>
                </a:lnTo>
                <a:lnTo>
                  <a:pt x="1470471" y="3471454"/>
                </a:lnTo>
                <a:lnTo>
                  <a:pt x="1470471" y="3339262"/>
                </a:lnTo>
                <a:cubicBezTo>
                  <a:pt x="1470471" y="3326996"/>
                  <a:pt x="1468271" y="3312064"/>
                  <a:pt x="1463872" y="3294465"/>
                </a:cubicBezTo>
                <a:cubicBezTo>
                  <a:pt x="1473629" y="3316580"/>
                  <a:pt x="1483306" y="3335372"/>
                  <a:pt x="1492901" y="3350840"/>
                </a:cubicBezTo>
                <a:lnTo>
                  <a:pt x="1567665" y="3471454"/>
                </a:lnTo>
                <a:lnTo>
                  <a:pt x="1635861" y="3471454"/>
                </a:lnTo>
                <a:lnTo>
                  <a:pt x="1635861" y="3198471"/>
                </a:lnTo>
                <a:lnTo>
                  <a:pt x="1567665" y="3198471"/>
                </a:lnTo>
                <a:lnTo>
                  <a:pt x="1567665" y="3279266"/>
                </a:lnTo>
                <a:cubicBezTo>
                  <a:pt x="1567665" y="3303665"/>
                  <a:pt x="1569798" y="3327530"/>
                  <a:pt x="1574065" y="3350862"/>
                </a:cubicBezTo>
                <a:cubicBezTo>
                  <a:pt x="1567538" y="3335792"/>
                  <a:pt x="1557941" y="3318324"/>
                  <a:pt x="1545273" y="3298459"/>
                </a:cubicBezTo>
                <a:lnTo>
                  <a:pt x="1481670" y="3198471"/>
                </a:lnTo>
                <a:close/>
                <a:moveTo>
                  <a:pt x="1116725" y="3198471"/>
                </a:moveTo>
                <a:lnTo>
                  <a:pt x="1116725" y="3471454"/>
                </a:lnTo>
                <a:lnTo>
                  <a:pt x="1200520" y="3471454"/>
                </a:lnTo>
                <a:lnTo>
                  <a:pt x="1200520" y="3367061"/>
                </a:lnTo>
                <a:lnTo>
                  <a:pt x="1226943" y="3367061"/>
                </a:lnTo>
                <a:lnTo>
                  <a:pt x="1266816" y="3471454"/>
                </a:lnTo>
                <a:lnTo>
                  <a:pt x="1359710" y="3471454"/>
                </a:lnTo>
                <a:lnTo>
                  <a:pt x="1310313" y="3352461"/>
                </a:lnTo>
                <a:cubicBezTo>
                  <a:pt x="1329779" y="3343262"/>
                  <a:pt x="1342711" y="3332629"/>
                  <a:pt x="1349111" y="3320564"/>
                </a:cubicBezTo>
                <a:cubicBezTo>
                  <a:pt x="1355511" y="3308497"/>
                  <a:pt x="1358710" y="3294598"/>
                  <a:pt x="1358710" y="3278866"/>
                </a:cubicBezTo>
                <a:cubicBezTo>
                  <a:pt x="1358710" y="3254734"/>
                  <a:pt x="1350011" y="3235302"/>
                  <a:pt x="1332612" y="3220570"/>
                </a:cubicBezTo>
                <a:cubicBezTo>
                  <a:pt x="1315213" y="3205837"/>
                  <a:pt x="1290781" y="3198471"/>
                  <a:pt x="1259316" y="3198471"/>
                </a:cubicBezTo>
                <a:close/>
                <a:moveTo>
                  <a:pt x="878600" y="3198471"/>
                </a:moveTo>
                <a:lnTo>
                  <a:pt x="878600" y="3471454"/>
                </a:lnTo>
                <a:lnTo>
                  <a:pt x="1083988" y="3471454"/>
                </a:lnTo>
                <a:lnTo>
                  <a:pt x="1083988" y="3406258"/>
                </a:lnTo>
                <a:lnTo>
                  <a:pt x="960795" y="3406258"/>
                </a:lnTo>
                <a:lnTo>
                  <a:pt x="960795" y="3361661"/>
                </a:lnTo>
                <a:lnTo>
                  <a:pt x="1060389" y="3361661"/>
                </a:lnTo>
                <a:lnTo>
                  <a:pt x="1060389" y="3301065"/>
                </a:lnTo>
                <a:lnTo>
                  <a:pt x="960795" y="3301065"/>
                </a:lnTo>
                <a:lnTo>
                  <a:pt x="960795" y="3261467"/>
                </a:lnTo>
                <a:lnTo>
                  <a:pt x="1083988" y="3261467"/>
                </a:lnTo>
                <a:lnTo>
                  <a:pt x="1083988" y="3198471"/>
                </a:lnTo>
                <a:close/>
                <a:moveTo>
                  <a:pt x="664301" y="3198471"/>
                </a:moveTo>
                <a:lnTo>
                  <a:pt x="664301" y="3263867"/>
                </a:lnTo>
                <a:lnTo>
                  <a:pt x="720898" y="3263867"/>
                </a:lnTo>
                <a:lnTo>
                  <a:pt x="720898" y="3471454"/>
                </a:lnTo>
                <a:lnTo>
                  <a:pt x="800293" y="3471454"/>
                </a:lnTo>
                <a:lnTo>
                  <a:pt x="800293" y="3263867"/>
                </a:lnTo>
                <a:lnTo>
                  <a:pt x="856890" y="3263867"/>
                </a:lnTo>
                <a:lnTo>
                  <a:pt x="856890" y="3198471"/>
                </a:lnTo>
                <a:close/>
                <a:moveTo>
                  <a:pt x="402350" y="3198471"/>
                </a:moveTo>
                <a:lnTo>
                  <a:pt x="402350" y="3471454"/>
                </a:lnTo>
                <a:lnTo>
                  <a:pt x="470346" y="3471454"/>
                </a:lnTo>
                <a:lnTo>
                  <a:pt x="470346" y="3339262"/>
                </a:lnTo>
                <a:cubicBezTo>
                  <a:pt x="470346" y="3326996"/>
                  <a:pt x="468146" y="3312064"/>
                  <a:pt x="463746" y="3294465"/>
                </a:cubicBezTo>
                <a:cubicBezTo>
                  <a:pt x="473504" y="3316580"/>
                  <a:pt x="483180" y="3335372"/>
                  <a:pt x="492776" y="3350840"/>
                </a:cubicBezTo>
                <a:lnTo>
                  <a:pt x="567540" y="3471454"/>
                </a:lnTo>
                <a:lnTo>
                  <a:pt x="635736" y="3471454"/>
                </a:lnTo>
                <a:lnTo>
                  <a:pt x="635736" y="3198471"/>
                </a:lnTo>
                <a:lnTo>
                  <a:pt x="567540" y="3198471"/>
                </a:lnTo>
                <a:lnTo>
                  <a:pt x="567540" y="3279266"/>
                </a:lnTo>
                <a:cubicBezTo>
                  <a:pt x="567540" y="3303665"/>
                  <a:pt x="569673" y="3327530"/>
                  <a:pt x="573940" y="3350862"/>
                </a:cubicBezTo>
                <a:cubicBezTo>
                  <a:pt x="567413" y="3335792"/>
                  <a:pt x="557816" y="3318324"/>
                  <a:pt x="545148" y="3298459"/>
                </a:cubicBezTo>
                <a:lnTo>
                  <a:pt x="481545" y="3198471"/>
                </a:lnTo>
                <a:close/>
                <a:moveTo>
                  <a:pt x="269000" y="3198471"/>
                </a:moveTo>
                <a:lnTo>
                  <a:pt x="269000" y="3471454"/>
                </a:lnTo>
                <a:lnTo>
                  <a:pt x="352795" y="3471454"/>
                </a:lnTo>
                <a:lnTo>
                  <a:pt x="352795" y="3198471"/>
                </a:lnTo>
                <a:close/>
                <a:moveTo>
                  <a:pt x="2435668" y="3194271"/>
                </a:moveTo>
                <a:cubicBezTo>
                  <a:pt x="2394603" y="3194271"/>
                  <a:pt x="2362505" y="3207570"/>
                  <a:pt x="2339373" y="3234169"/>
                </a:cubicBezTo>
                <a:cubicBezTo>
                  <a:pt x="2316241" y="3260767"/>
                  <a:pt x="2304675" y="3294465"/>
                  <a:pt x="2304675" y="3335263"/>
                </a:cubicBezTo>
                <a:cubicBezTo>
                  <a:pt x="2304675" y="3377927"/>
                  <a:pt x="2316775" y="3411991"/>
                  <a:pt x="2340973" y="3437456"/>
                </a:cubicBezTo>
                <a:cubicBezTo>
                  <a:pt x="2365172" y="3462921"/>
                  <a:pt x="2396470" y="3475654"/>
                  <a:pt x="2434868" y="3475654"/>
                </a:cubicBezTo>
                <a:cubicBezTo>
                  <a:pt x="2472999" y="3475654"/>
                  <a:pt x="2504130" y="3462588"/>
                  <a:pt x="2528262" y="3436456"/>
                </a:cubicBezTo>
                <a:cubicBezTo>
                  <a:pt x="2552394" y="3410325"/>
                  <a:pt x="2564460" y="3375593"/>
                  <a:pt x="2564460" y="3332263"/>
                </a:cubicBezTo>
                <a:cubicBezTo>
                  <a:pt x="2564460" y="3290399"/>
                  <a:pt x="2552494" y="3256934"/>
                  <a:pt x="2528562" y="3231869"/>
                </a:cubicBezTo>
                <a:cubicBezTo>
                  <a:pt x="2504630" y="3206804"/>
                  <a:pt x="2473665" y="3194271"/>
                  <a:pt x="2435668" y="3194271"/>
                </a:cubicBezTo>
                <a:close/>
                <a:moveTo>
                  <a:pt x="841495" y="2875286"/>
                </a:moveTo>
                <a:lnTo>
                  <a:pt x="879493" y="2875286"/>
                </a:lnTo>
                <a:cubicBezTo>
                  <a:pt x="891759" y="2875286"/>
                  <a:pt x="900192" y="2877919"/>
                  <a:pt x="904792" y="2883185"/>
                </a:cubicBezTo>
                <a:cubicBezTo>
                  <a:pt x="909391" y="2888452"/>
                  <a:pt x="911691" y="2894218"/>
                  <a:pt x="911691" y="2900484"/>
                </a:cubicBezTo>
                <a:cubicBezTo>
                  <a:pt x="911691" y="2906751"/>
                  <a:pt x="909325" y="2912384"/>
                  <a:pt x="904592" y="2917383"/>
                </a:cubicBezTo>
                <a:cubicBezTo>
                  <a:pt x="899859" y="2922383"/>
                  <a:pt x="892426" y="2924883"/>
                  <a:pt x="882293" y="2924883"/>
                </a:cubicBezTo>
                <a:lnTo>
                  <a:pt x="841495" y="2924883"/>
                </a:lnTo>
                <a:close/>
                <a:moveTo>
                  <a:pt x="841495" y="2771292"/>
                </a:moveTo>
                <a:lnTo>
                  <a:pt x="878893" y="2771292"/>
                </a:lnTo>
                <a:cubicBezTo>
                  <a:pt x="897559" y="2771292"/>
                  <a:pt x="906892" y="2778892"/>
                  <a:pt x="906892" y="2794091"/>
                </a:cubicBezTo>
                <a:cubicBezTo>
                  <a:pt x="906892" y="2799691"/>
                  <a:pt x="904892" y="2804957"/>
                  <a:pt x="900892" y="2809890"/>
                </a:cubicBezTo>
                <a:cubicBezTo>
                  <a:pt x="896892" y="2814823"/>
                  <a:pt x="890026" y="2817289"/>
                  <a:pt x="880293" y="2817289"/>
                </a:cubicBezTo>
                <a:lnTo>
                  <a:pt x="841495" y="2817289"/>
                </a:lnTo>
                <a:close/>
                <a:moveTo>
                  <a:pt x="2648320" y="2770692"/>
                </a:moveTo>
                <a:lnTo>
                  <a:pt x="2686917" y="2770692"/>
                </a:lnTo>
                <a:cubicBezTo>
                  <a:pt x="2708383" y="2770692"/>
                  <a:pt x="2719115" y="2779425"/>
                  <a:pt x="2719115" y="2796891"/>
                </a:cubicBezTo>
                <a:cubicBezTo>
                  <a:pt x="2719115" y="2805423"/>
                  <a:pt x="2715915" y="2811890"/>
                  <a:pt x="2709516" y="2816290"/>
                </a:cubicBezTo>
                <a:cubicBezTo>
                  <a:pt x="2703117" y="2820689"/>
                  <a:pt x="2694650" y="2822889"/>
                  <a:pt x="2684117" y="2822889"/>
                </a:cubicBezTo>
                <a:lnTo>
                  <a:pt x="2648320" y="2822889"/>
                </a:lnTo>
                <a:close/>
                <a:moveTo>
                  <a:pt x="1352920" y="2770692"/>
                </a:moveTo>
                <a:lnTo>
                  <a:pt x="1391518" y="2770692"/>
                </a:lnTo>
                <a:cubicBezTo>
                  <a:pt x="1412983" y="2770692"/>
                  <a:pt x="1423716" y="2779425"/>
                  <a:pt x="1423716" y="2796891"/>
                </a:cubicBezTo>
                <a:cubicBezTo>
                  <a:pt x="1423716" y="2805423"/>
                  <a:pt x="1420516" y="2811890"/>
                  <a:pt x="1414116" y="2816290"/>
                </a:cubicBezTo>
                <a:cubicBezTo>
                  <a:pt x="1407717" y="2820689"/>
                  <a:pt x="1399251" y="2822889"/>
                  <a:pt x="1388718" y="2822889"/>
                </a:cubicBezTo>
                <a:lnTo>
                  <a:pt x="1352920" y="2822889"/>
                </a:lnTo>
                <a:close/>
                <a:moveTo>
                  <a:pt x="4626818" y="2770493"/>
                </a:moveTo>
                <a:cubicBezTo>
                  <a:pt x="4652283" y="2770493"/>
                  <a:pt x="4665015" y="2794224"/>
                  <a:pt x="4665015" y="2841688"/>
                </a:cubicBezTo>
                <a:cubicBezTo>
                  <a:pt x="4665015" y="2874486"/>
                  <a:pt x="4661915" y="2897051"/>
                  <a:pt x="4655716" y="2909384"/>
                </a:cubicBezTo>
                <a:cubicBezTo>
                  <a:pt x="4649516" y="2921716"/>
                  <a:pt x="4639350" y="2927883"/>
                  <a:pt x="4625218" y="2927883"/>
                </a:cubicBezTo>
                <a:cubicBezTo>
                  <a:pt x="4598819" y="2927883"/>
                  <a:pt x="4585620" y="2902484"/>
                  <a:pt x="4585620" y="2851687"/>
                </a:cubicBezTo>
                <a:cubicBezTo>
                  <a:pt x="4585620" y="2797557"/>
                  <a:pt x="4599353" y="2770493"/>
                  <a:pt x="4626818" y="2770493"/>
                </a:cubicBezTo>
                <a:close/>
                <a:moveTo>
                  <a:pt x="6041150" y="2712696"/>
                </a:moveTo>
                <a:lnTo>
                  <a:pt x="6041150" y="2985679"/>
                </a:lnTo>
                <a:lnTo>
                  <a:pt x="6124944" y="2985679"/>
                </a:lnTo>
                <a:lnTo>
                  <a:pt x="6124944" y="2712696"/>
                </a:lnTo>
                <a:close/>
                <a:moveTo>
                  <a:pt x="5636351" y="2712696"/>
                </a:moveTo>
                <a:lnTo>
                  <a:pt x="5636351" y="2778092"/>
                </a:lnTo>
                <a:lnTo>
                  <a:pt x="5692948" y="2778092"/>
                </a:lnTo>
                <a:lnTo>
                  <a:pt x="5692948" y="2985679"/>
                </a:lnTo>
                <a:lnTo>
                  <a:pt x="5772343" y="2985679"/>
                </a:lnTo>
                <a:lnTo>
                  <a:pt x="5772343" y="2778092"/>
                </a:lnTo>
                <a:lnTo>
                  <a:pt x="5826851" y="2778092"/>
                </a:lnTo>
                <a:lnTo>
                  <a:pt x="5828939" y="2778092"/>
                </a:lnTo>
                <a:lnTo>
                  <a:pt x="5883448" y="2778092"/>
                </a:lnTo>
                <a:lnTo>
                  <a:pt x="5883448" y="2985679"/>
                </a:lnTo>
                <a:lnTo>
                  <a:pt x="5962843" y="2985679"/>
                </a:lnTo>
                <a:lnTo>
                  <a:pt x="5962843" y="2778092"/>
                </a:lnTo>
                <a:lnTo>
                  <a:pt x="6019439" y="2778092"/>
                </a:lnTo>
                <a:lnTo>
                  <a:pt x="6019439" y="2712696"/>
                </a:lnTo>
                <a:lnTo>
                  <a:pt x="5828939" y="2712696"/>
                </a:lnTo>
                <a:lnTo>
                  <a:pt x="5826851" y="2712696"/>
                </a:lnTo>
                <a:close/>
                <a:moveTo>
                  <a:pt x="5526800" y="2712696"/>
                </a:moveTo>
                <a:lnTo>
                  <a:pt x="5526800" y="2985679"/>
                </a:lnTo>
                <a:lnTo>
                  <a:pt x="5610594" y="2985679"/>
                </a:lnTo>
                <a:lnTo>
                  <a:pt x="5610594" y="2712696"/>
                </a:lnTo>
                <a:close/>
                <a:moveTo>
                  <a:pt x="5307725" y="2712696"/>
                </a:moveTo>
                <a:lnTo>
                  <a:pt x="5307725" y="2985679"/>
                </a:lnTo>
                <a:lnTo>
                  <a:pt x="5499113" y="2985679"/>
                </a:lnTo>
                <a:lnTo>
                  <a:pt x="5499113" y="2918683"/>
                </a:lnTo>
                <a:lnTo>
                  <a:pt x="5391519" y="2918683"/>
                </a:lnTo>
                <a:lnTo>
                  <a:pt x="5391519" y="2712696"/>
                </a:lnTo>
                <a:close/>
                <a:moveTo>
                  <a:pt x="5079125" y="2712696"/>
                </a:moveTo>
                <a:lnTo>
                  <a:pt x="5079125" y="2985679"/>
                </a:lnTo>
                <a:lnTo>
                  <a:pt x="5160720" y="2985679"/>
                </a:lnTo>
                <a:lnTo>
                  <a:pt x="5160720" y="2883485"/>
                </a:lnTo>
                <a:lnTo>
                  <a:pt x="5249714" y="2883485"/>
                </a:lnTo>
                <a:lnTo>
                  <a:pt x="5249714" y="2822089"/>
                </a:lnTo>
                <a:lnTo>
                  <a:pt x="5160720" y="2822089"/>
                </a:lnTo>
                <a:lnTo>
                  <a:pt x="5160720" y="2777692"/>
                </a:lnTo>
                <a:lnTo>
                  <a:pt x="5276513" y="2777692"/>
                </a:lnTo>
                <a:lnTo>
                  <a:pt x="5276513" y="2712696"/>
                </a:lnTo>
                <a:close/>
                <a:moveTo>
                  <a:pt x="4793375" y="2712696"/>
                </a:moveTo>
                <a:lnTo>
                  <a:pt x="4793375" y="2985679"/>
                </a:lnTo>
                <a:lnTo>
                  <a:pt x="4861371" y="2985679"/>
                </a:lnTo>
                <a:lnTo>
                  <a:pt x="4861371" y="2853487"/>
                </a:lnTo>
                <a:cubicBezTo>
                  <a:pt x="4861371" y="2841221"/>
                  <a:pt x="4859171" y="2826289"/>
                  <a:pt x="4854771" y="2808690"/>
                </a:cubicBezTo>
                <a:cubicBezTo>
                  <a:pt x="4864529" y="2830805"/>
                  <a:pt x="4874205" y="2849597"/>
                  <a:pt x="4883801" y="2865065"/>
                </a:cubicBezTo>
                <a:lnTo>
                  <a:pt x="4958565" y="2985679"/>
                </a:lnTo>
                <a:lnTo>
                  <a:pt x="5026761" y="2985679"/>
                </a:lnTo>
                <a:lnTo>
                  <a:pt x="5026761" y="2712696"/>
                </a:lnTo>
                <a:lnTo>
                  <a:pt x="4958565" y="2712696"/>
                </a:lnTo>
                <a:lnTo>
                  <a:pt x="4958565" y="2793491"/>
                </a:lnTo>
                <a:cubicBezTo>
                  <a:pt x="4958565" y="2817889"/>
                  <a:pt x="4960698" y="2841755"/>
                  <a:pt x="4964964" y="2865087"/>
                </a:cubicBezTo>
                <a:cubicBezTo>
                  <a:pt x="4958438" y="2850017"/>
                  <a:pt x="4948840" y="2832549"/>
                  <a:pt x="4936173" y="2812683"/>
                </a:cubicBezTo>
                <a:lnTo>
                  <a:pt x="4872570" y="2712696"/>
                </a:lnTo>
                <a:close/>
                <a:moveTo>
                  <a:pt x="4031375" y="2712696"/>
                </a:moveTo>
                <a:lnTo>
                  <a:pt x="4031375" y="2985679"/>
                </a:lnTo>
                <a:lnTo>
                  <a:pt x="4115170" y="2985679"/>
                </a:lnTo>
                <a:lnTo>
                  <a:pt x="4115170" y="2712696"/>
                </a:lnTo>
                <a:close/>
                <a:moveTo>
                  <a:pt x="3793250" y="2712696"/>
                </a:moveTo>
                <a:lnTo>
                  <a:pt x="3793250" y="2985679"/>
                </a:lnTo>
                <a:lnTo>
                  <a:pt x="3998637" y="2985679"/>
                </a:lnTo>
                <a:lnTo>
                  <a:pt x="3998637" y="2920483"/>
                </a:lnTo>
                <a:lnTo>
                  <a:pt x="3875445" y="2920483"/>
                </a:lnTo>
                <a:lnTo>
                  <a:pt x="3875445" y="2875886"/>
                </a:lnTo>
                <a:lnTo>
                  <a:pt x="3975039" y="2875886"/>
                </a:lnTo>
                <a:lnTo>
                  <a:pt x="3975039" y="2815290"/>
                </a:lnTo>
                <a:lnTo>
                  <a:pt x="3875445" y="2815290"/>
                </a:lnTo>
                <a:lnTo>
                  <a:pt x="3875445" y="2775692"/>
                </a:lnTo>
                <a:lnTo>
                  <a:pt x="3998637" y="2775692"/>
                </a:lnTo>
                <a:lnTo>
                  <a:pt x="3998637" y="2712696"/>
                </a:lnTo>
                <a:close/>
                <a:moveTo>
                  <a:pt x="3507500" y="2712696"/>
                </a:moveTo>
                <a:lnTo>
                  <a:pt x="3507500" y="2985679"/>
                </a:lnTo>
                <a:lnTo>
                  <a:pt x="3575496" y="2985679"/>
                </a:lnTo>
                <a:lnTo>
                  <a:pt x="3575496" y="2853487"/>
                </a:lnTo>
                <a:cubicBezTo>
                  <a:pt x="3575496" y="2841221"/>
                  <a:pt x="3573296" y="2826289"/>
                  <a:pt x="3568896" y="2808690"/>
                </a:cubicBezTo>
                <a:cubicBezTo>
                  <a:pt x="3578654" y="2830805"/>
                  <a:pt x="3588330" y="2849597"/>
                  <a:pt x="3597925" y="2865065"/>
                </a:cubicBezTo>
                <a:lnTo>
                  <a:pt x="3672690" y="2985679"/>
                </a:lnTo>
                <a:lnTo>
                  <a:pt x="3740885" y="2985679"/>
                </a:lnTo>
                <a:lnTo>
                  <a:pt x="3740885" y="2712696"/>
                </a:lnTo>
                <a:lnTo>
                  <a:pt x="3672690" y="2712696"/>
                </a:lnTo>
                <a:lnTo>
                  <a:pt x="3672690" y="2793491"/>
                </a:lnTo>
                <a:cubicBezTo>
                  <a:pt x="3672690" y="2817889"/>
                  <a:pt x="3674823" y="2841755"/>
                  <a:pt x="3679089" y="2865087"/>
                </a:cubicBezTo>
                <a:cubicBezTo>
                  <a:pt x="3672563" y="2850017"/>
                  <a:pt x="3662965" y="2832549"/>
                  <a:pt x="3650297" y="2812683"/>
                </a:cubicBezTo>
                <a:lnTo>
                  <a:pt x="3586695" y="2712696"/>
                </a:lnTo>
                <a:close/>
                <a:moveTo>
                  <a:pt x="3161127" y="2712696"/>
                </a:moveTo>
                <a:lnTo>
                  <a:pt x="3252971" y="2870086"/>
                </a:lnTo>
                <a:lnTo>
                  <a:pt x="3252971" y="2985679"/>
                </a:lnTo>
                <a:lnTo>
                  <a:pt x="3334366" y="2985679"/>
                </a:lnTo>
                <a:lnTo>
                  <a:pt x="3334366" y="2870086"/>
                </a:lnTo>
                <a:lnTo>
                  <a:pt x="3419811" y="2712696"/>
                </a:lnTo>
                <a:lnTo>
                  <a:pt x="3346537" y="2712696"/>
                </a:lnTo>
                <a:lnTo>
                  <a:pt x="3300668" y="2802681"/>
                </a:lnTo>
                <a:lnTo>
                  <a:pt x="3252818" y="2712696"/>
                </a:lnTo>
                <a:close/>
                <a:moveTo>
                  <a:pt x="2959826" y="2712696"/>
                </a:moveTo>
                <a:lnTo>
                  <a:pt x="2959826" y="2778092"/>
                </a:lnTo>
                <a:lnTo>
                  <a:pt x="3016423" y="2778092"/>
                </a:lnTo>
                <a:lnTo>
                  <a:pt x="3016423" y="2985679"/>
                </a:lnTo>
                <a:lnTo>
                  <a:pt x="3095818" y="2985679"/>
                </a:lnTo>
                <a:lnTo>
                  <a:pt x="3095818" y="2778092"/>
                </a:lnTo>
                <a:lnTo>
                  <a:pt x="3152415" y="2778092"/>
                </a:lnTo>
                <a:lnTo>
                  <a:pt x="3152415" y="2712696"/>
                </a:lnTo>
                <a:close/>
                <a:moveTo>
                  <a:pt x="2850275" y="2712696"/>
                </a:moveTo>
                <a:lnTo>
                  <a:pt x="2850275" y="2985679"/>
                </a:lnTo>
                <a:lnTo>
                  <a:pt x="2934070" y="2985679"/>
                </a:lnTo>
                <a:lnTo>
                  <a:pt x="2934070" y="2712696"/>
                </a:lnTo>
                <a:close/>
                <a:moveTo>
                  <a:pt x="2564525" y="2712696"/>
                </a:moveTo>
                <a:lnTo>
                  <a:pt x="2564525" y="2985679"/>
                </a:lnTo>
                <a:lnTo>
                  <a:pt x="2648320" y="2985679"/>
                </a:lnTo>
                <a:lnTo>
                  <a:pt x="2648320" y="2881286"/>
                </a:lnTo>
                <a:lnTo>
                  <a:pt x="2674743" y="2881286"/>
                </a:lnTo>
                <a:lnTo>
                  <a:pt x="2714616" y="2985679"/>
                </a:lnTo>
                <a:lnTo>
                  <a:pt x="2807510" y="2985679"/>
                </a:lnTo>
                <a:lnTo>
                  <a:pt x="2758113" y="2866687"/>
                </a:lnTo>
                <a:cubicBezTo>
                  <a:pt x="2777579" y="2857487"/>
                  <a:pt x="2790511" y="2846854"/>
                  <a:pt x="2796911" y="2834788"/>
                </a:cubicBezTo>
                <a:cubicBezTo>
                  <a:pt x="2803310" y="2822722"/>
                  <a:pt x="2806510" y="2808823"/>
                  <a:pt x="2806510" y="2793091"/>
                </a:cubicBezTo>
                <a:cubicBezTo>
                  <a:pt x="2806510" y="2768959"/>
                  <a:pt x="2797811" y="2749527"/>
                  <a:pt x="2780412" y="2734794"/>
                </a:cubicBezTo>
                <a:cubicBezTo>
                  <a:pt x="2763013" y="2720062"/>
                  <a:pt x="2738581" y="2712696"/>
                  <a:pt x="2707116" y="2712696"/>
                </a:cubicBezTo>
                <a:close/>
                <a:moveTo>
                  <a:pt x="2295025" y="2712696"/>
                </a:moveTo>
                <a:lnTo>
                  <a:pt x="2295025" y="2897885"/>
                </a:lnTo>
                <a:cubicBezTo>
                  <a:pt x="2295025" y="2930416"/>
                  <a:pt x="2305458" y="2953881"/>
                  <a:pt x="2326323" y="2968280"/>
                </a:cubicBezTo>
                <a:cubicBezTo>
                  <a:pt x="2347188" y="2982679"/>
                  <a:pt x="2374820" y="2989879"/>
                  <a:pt x="2409218" y="2989879"/>
                </a:cubicBezTo>
                <a:cubicBezTo>
                  <a:pt x="2441883" y="2989879"/>
                  <a:pt x="2468381" y="2982379"/>
                  <a:pt x="2488713" y="2967380"/>
                </a:cubicBezTo>
                <a:cubicBezTo>
                  <a:pt x="2509046" y="2952381"/>
                  <a:pt x="2519211" y="2927750"/>
                  <a:pt x="2519211" y="2893485"/>
                </a:cubicBezTo>
                <a:lnTo>
                  <a:pt x="2519211" y="2712696"/>
                </a:lnTo>
                <a:lnTo>
                  <a:pt x="2453215" y="2712696"/>
                </a:lnTo>
                <a:lnTo>
                  <a:pt x="2453215" y="2872486"/>
                </a:lnTo>
                <a:cubicBezTo>
                  <a:pt x="2453215" y="2888352"/>
                  <a:pt x="2452583" y="2899018"/>
                  <a:pt x="2451320" y="2904484"/>
                </a:cubicBezTo>
                <a:cubicBezTo>
                  <a:pt x="2450057" y="2909950"/>
                  <a:pt x="2446201" y="2914850"/>
                  <a:pt x="2439752" y="2919183"/>
                </a:cubicBezTo>
                <a:cubicBezTo>
                  <a:pt x="2433304" y="2923516"/>
                  <a:pt x="2425028" y="2925683"/>
                  <a:pt x="2414924" y="2925683"/>
                </a:cubicBezTo>
                <a:cubicBezTo>
                  <a:pt x="2402822" y="2925683"/>
                  <a:pt x="2394013" y="2922683"/>
                  <a:pt x="2388496" y="2916684"/>
                </a:cubicBezTo>
                <a:cubicBezTo>
                  <a:pt x="2382979" y="2910684"/>
                  <a:pt x="2380220" y="2901151"/>
                  <a:pt x="2380220" y="2888085"/>
                </a:cubicBezTo>
                <a:lnTo>
                  <a:pt x="2380220" y="2712696"/>
                </a:lnTo>
                <a:close/>
                <a:moveTo>
                  <a:pt x="1802525" y="2712696"/>
                </a:moveTo>
                <a:lnTo>
                  <a:pt x="1802525" y="2985679"/>
                </a:lnTo>
                <a:lnTo>
                  <a:pt x="2007913" y="2985679"/>
                </a:lnTo>
                <a:lnTo>
                  <a:pt x="2007913" y="2920483"/>
                </a:lnTo>
                <a:lnTo>
                  <a:pt x="1884720" y="2920483"/>
                </a:lnTo>
                <a:lnTo>
                  <a:pt x="1884720" y="2875886"/>
                </a:lnTo>
                <a:lnTo>
                  <a:pt x="1984314" y="2875886"/>
                </a:lnTo>
                <a:lnTo>
                  <a:pt x="1984314" y="2815290"/>
                </a:lnTo>
                <a:lnTo>
                  <a:pt x="1884720" y="2815290"/>
                </a:lnTo>
                <a:lnTo>
                  <a:pt x="1884720" y="2775692"/>
                </a:lnTo>
                <a:lnTo>
                  <a:pt x="2007913" y="2775692"/>
                </a:lnTo>
                <a:lnTo>
                  <a:pt x="2007913" y="2712696"/>
                </a:lnTo>
                <a:close/>
                <a:moveTo>
                  <a:pt x="1269125" y="2712696"/>
                </a:moveTo>
                <a:lnTo>
                  <a:pt x="1269125" y="2985679"/>
                </a:lnTo>
                <a:lnTo>
                  <a:pt x="1352920" y="2985679"/>
                </a:lnTo>
                <a:lnTo>
                  <a:pt x="1352920" y="2881286"/>
                </a:lnTo>
                <a:lnTo>
                  <a:pt x="1379344" y="2881286"/>
                </a:lnTo>
                <a:lnTo>
                  <a:pt x="1419216" y="2985679"/>
                </a:lnTo>
                <a:lnTo>
                  <a:pt x="1512111" y="2985679"/>
                </a:lnTo>
                <a:lnTo>
                  <a:pt x="1462714" y="2866687"/>
                </a:lnTo>
                <a:cubicBezTo>
                  <a:pt x="1482179" y="2857487"/>
                  <a:pt x="1495111" y="2846854"/>
                  <a:pt x="1501511" y="2834788"/>
                </a:cubicBezTo>
                <a:cubicBezTo>
                  <a:pt x="1507911" y="2822722"/>
                  <a:pt x="1511110" y="2808823"/>
                  <a:pt x="1511110" y="2793091"/>
                </a:cubicBezTo>
                <a:cubicBezTo>
                  <a:pt x="1511110" y="2768959"/>
                  <a:pt x="1502411" y="2749527"/>
                  <a:pt x="1485012" y="2734794"/>
                </a:cubicBezTo>
                <a:cubicBezTo>
                  <a:pt x="1467613" y="2720062"/>
                  <a:pt x="1443181" y="2712696"/>
                  <a:pt x="1411717" y="2712696"/>
                </a:cubicBezTo>
                <a:close/>
                <a:moveTo>
                  <a:pt x="1031000" y="2712696"/>
                </a:moveTo>
                <a:lnTo>
                  <a:pt x="1031000" y="2985679"/>
                </a:lnTo>
                <a:lnTo>
                  <a:pt x="1236388" y="2985679"/>
                </a:lnTo>
                <a:lnTo>
                  <a:pt x="1236388" y="2920483"/>
                </a:lnTo>
                <a:lnTo>
                  <a:pt x="1113195" y="2920483"/>
                </a:lnTo>
                <a:lnTo>
                  <a:pt x="1113195" y="2875886"/>
                </a:lnTo>
                <a:lnTo>
                  <a:pt x="1212789" y="2875886"/>
                </a:lnTo>
                <a:lnTo>
                  <a:pt x="1212789" y="2815290"/>
                </a:lnTo>
                <a:lnTo>
                  <a:pt x="1113195" y="2815290"/>
                </a:lnTo>
                <a:lnTo>
                  <a:pt x="1113195" y="2775692"/>
                </a:lnTo>
                <a:lnTo>
                  <a:pt x="1236388" y="2775692"/>
                </a:lnTo>
                <a:lnTo>
                  <a:pt x="1236388" y="2712696"/>
                </a:lnTo>
                <a:close/>
                <a:moveTo>
                  <a:pt x="764300" y="2712696"/>
                </a:moveTo>
                <a:lnTo>
                  <a:pt x="764300" y="2985679"/>
                </a:lnTo>
                <a:lnTo>
                  <a:pt x="894292" y="2985679"/>
                </a:lnTo>
                <a:cubicBezTo>
                  <a:pt x="935090" y="2985679"/>
                  <a:pt x="961721" y="2977713"/>
                  <a:pt x="974187" y="2961781"/>
                </a:cubicBezTo>
                <a:cubicBezTo>
                  <a:pt x="986653" y="2945848"/>
                  <a:pt x="992886" y="2927750"/>
                  <a:pt x="992886" y="2907484"/>
                </a:cubicBezTo>
                <a:cubicBezTo>
                  <a:pt x="992886" y="2873619"/>
                  <a:pt x="975221" y="2852421"/>
                  <a:pt x="939889" y="2843888"/>
                </a:cubicBezTo>
                <a:cubicBezTo>
                  <a:pt x="955088" y="2839755"/>
                  <a:pt x="966521" y="2832189"/>
                  <a:pt x="974187" y="2821189"/>
                </a:cubicBezTo>
                <a:cubicBezTo>
                  <a:pt x="981854" y="2810190"/>
                  <a:pt x="985687" y="2797891"/>
                  <a:pt x="985687" y="2784291"/>
                </a:cubicBezTo>
                <a:cubicBezTo>
                  <a:pt x="985687" y="2765626"/>
                  <a:pt x="979087" y="2749027"/>
                  <a:pt x="965888" y="2734495"/>
                </a:cubicBezTo>
                <a:cubicBezTo>
                  <a:pt x="952689" y="2719962"/>
                  <a:pt x="931690" y="2712696"/>
                  <a:pt x="902892" y="2712696"/>
                </a:cubicBezTo>
                <a:close/>
                <a:moveTo>
                  <a:pt x="494127" y="2712696"/>
                </a:moveTo>
                <a:lnTo>
                  <a:pt x="585972" y="2870086"/>
                </a:lnTo>
                <a:lnTo>
                  <a:pt x="585972" y="2985679"/>
                </a:lnTo>
                <a:lnTo>
                  <a:pt x="667367" y="2985679"/>
                </a:lnTo>
                <a:lnTo>
                  <a:pt x="667367" y="2870086"/>
                </a:lnTo>
                <a:lnTo>
                  <a:pt x="752811" y="2712696"/>
                </a:lnTo>
                <a:lnTo>
                  <a:pt x="679538" y="2712696"/>
                </a:lnTo>
                <a:lnTo>
                  <a:pt x="633669" y="2802681"/>
                </a:lnTo>
                <a:lnTo>
                  <a:pt x="585818" y="2712696"/>
                </a:lnTo>
                <a:close/>
                <a:moveTo>
                  <a:pt x="4626418" y="2708496"/>
                </a:moveTo>
                <a:cubicBezTo>
                  <a:pt x="4585354" y="2708496"/>
                  <a:pt x="4553256" y="2721795"/>
                  <a:pt x="4530123" y="2748394"/>
                </a:cubicBezTo>
                <a:cubicBezTo>
                  <a:pt x="4506991" y="2774992"/>
                  <a:pt x="4495426" y="2808690"/>
                  <a:pt x="4495426" y="2849487"/>
                </a:cubicBezTo>
                <a:cubicBezTo>
                  <a:pt x="4495426" y="2892152"/>
                  <a:pt x="4507525" y="2926216"/>
                  <a:pt x="4531723" y="2951681"/>
                </a:cubicBezTo>
                <a:cubicBezTo>
                  <a:pt x="4555922" y="2977146"/>
                  <a:pt x="4587220" y="2989879"/>
                  <a:pt x="4625618" y="2989879"/>
                </a:cubicBezTo>
                <a:cubicBezTo>
                  <a:pt x="4663749" y="2989879"/>
                  <a:pt x="4694880" y="2976813"/>
                  <a:pt x="4719012" y="2950681"/>
                </a:cubicBezTo>
                <a:cubicBezTo>
                  <a:pt x="4743144" y="2924550"/>
                  <a:pt x="4755210" y="2889818"/>
                  <a:pt x="4755210" y="2846488"/>
                </a:cubicBezTo>
                <a:cubicBezTo>
                  <a:pt x="4755210" y="2804624"/>
                  <a:pt x="4743244" y="2771159"/>
                  <a:pt x="4719312" y="2746094"/>
                </a:cubicBezTo>
                <a:cubicBezTo>
                  <a:pt x="4695380" y="2721029"/>
                  <a:pt x="4664415" y="2708496"/>
                  <a:pt x="4626418" y="2708496"/>
                </a:cubicBezTo>
                <a:close/>
                <a:moveTo>
                  <a:pt x="4361043" y="2708496"/>
                </a:moveTo>
                <a:cubicBezTo>
                  <a:pt x="4322378" y="2708496"/>
                  <a:pt x="4292247" y="2721629"/>
                  <a:pt x="4270648" y="2747894"/>
                </a:cubicBezTo>
                <a:cubicBezTo>
                  <a:pt x="4249050" y="2774159"/>
                  <a:pt x="4238250" y="2808690"/>
                  <a:pt x="4238250" y="2851487"/>
                </a:cubicBezTo>
                <a:cubicBezTo>
                  <a:pt x="4238250" y="2894685"/>
                  <a:pt x="4249650" y="2928549"/>
                  <a:pt x="4272448" y="2953081"/>
                </a:cubicBezTo>
                <a:cubicBezTo>
                  <a:pt x="4295247" y="2977613"/>
                  <a:pt x="4325178" y="2989879"/>
                  <a:pt x="4362243" y="2989879"/>
                </a:cubicBezTo>
                <a:cubicBezTo>
                  <a:pt x="4393041" y="2989879"/>
                  <a:pt x="4419006" y="2980946"/>
                  <a:pt x="4440138" y="2963081"/>
                </a:cubicBezTo>
                <a:cubicBezTo>
                  <a:pt x="4461270" y="2945215"/>
                  <a:pt x="4473636" y="2919550"/>
                  <a:pt x="4477236" y="2886085"/>
                </a:cubicBezTo>
                <a:lnTo>
                  <a:pt x="4400641" y="2881486"/>
                </a:lnTo>
                <a:cubicBezTo>
                  <a:pt x="4397974" y="2911617"/>
                  <a:pt x="4385575" y="2926683"/>
                  <a:pt x="4363443" y="2926683"/>
                </a:cubicBezTo>
                <a:cubicBezTo>
                  <a:pt x="4351044" y="2926683"/>
                  <a:pt x="4341411" y="2921350"/>
                  <a:pt x="4334545" y="2910684"/>
                </a:cubicBezTo>
                <a:cubicBezTo>
                  <a:pt x="4327678" y="2900018"/>
                  <a:pt x="4324245" y="2879819"/>
                  <a:pt x="4324245" y="2850087"/>
                </a:cubicBezTo>
                <a:cubicBezTo>
                  <a:pt x="4324245" y="2797024"/>
                  <a:pt x="4337444" y="2770493"/>
                  <a:pt x="4363843" y="2770493"/>
                </a:cubicBezTo>
                <a:cubicBezTo>
                  <a:pt x="4373309" y="2770493"/>
                  <a:pt x="4381542" y="2774559"/>
                  <a:pt x="4388541" y="2782692"/>
                </a:cubicBezTo>
                <a:cubicBezTo>
                  <a:pt x="4395541" y="2790824"/>
                  <a:pt x="4399041" y="2804024"/>
                  <a:pt x="4399041" y="2822289"/>
                </a:cubicBezTo>
                <a:lnTo>
                  <a:pt x="4477236" y="2818089"/>
                </a:lnTo>
                <a:cubicBezTo>
                  <a:pt x="4474703" y="2785025"/>
                  <a:pt x="4463737" y="2758493"/>
                  <a:pt x="4444338" y="2738494"/>
                </a:cubicBezTo>
                <a:cubicBezTo>
                  <a:pt x="4424939" y="2718496"/>
                  <a:pt x="4397174" y="2708496"/>
                  <a:pt x="4361043" y="2708496"/>
                </a:cubicBezTo>
                <a:close/>
                <a:moveTo>
                  <a:pt x="2151243" y="2708496"/>
                </a:moveTo>
                <a:cubicBezTo>
                  <a:pt x="2112579" y="2708496"/>
                  <a:pt x="2082448" y="2721629"/>
                  <a:pt x="2060849" y="2747894"/>
                </a:cubicBezTo>
                <a:cubicBezTo>
                  <a:pt x="2039250" y="2774159"/>
                  <a:pt x="2028451" y="2808690"/>
                  <a:pt x="2028451" y="2851487"/>
                </a:cubicBezTo>
                <a:cubicBezTo>
                  <a:pt x="2028451" y="2894685"/>
                  <a:pt x="2039850" y="2928549"/>
                  <a:pt x="2062649" y="2953081"/>
                </a:cubicBezTo>
                <a:cubicBezTo>
                  <a:pt x="2085448" y="2977613"/>
                  <a:pt x="2115379" y="2989879"/>
                  <a:pt x="2152443" y="2989879"/>
                </a:cubicBezTo>
                <a:cubicBezTo>
                  <a:pt x="2183241" y="2989879"/>
                  <a:pt x="2209206" y="2980946"/>
                  <a:pt x="2230338" y="2963081"/>
                </a:cubicBezTo>
                <a:cubicBezTo>
                  <a:pt x="2251470" y="2945215"/>
                  <a:pt x="2263837" y="2919550"/>
                  <a:pt x="2267436" y="2886085"/>
                </a:cubicBezTo>
                <a:lnTo>
                  <a:pt x="2190841" y="2881486"/>
                </a:lnTo>
                <a:cubicBezTo>
                  <a:pt x="2188174" y="2911617"/>
                  <a:pt x="2175775" y="2926683"/>
                  <a:pt x="2153643" y="2926683"/>
                </a:cubicBezTo>
                <a:cubicBezTo>
                  <a:pt x="2141244" y="2926683"/>
                  <a:pt x="2131611" y="2921350"/>
                  <a:pt x="2124745" y="2910684"/>
                </a:cubicBezTo>
                <a:cubicBezTo>
                  <a:pt x="2117878" y="2900018"/>
                  <a:pt x="2114445" y="2879819"/>
                  <a:pt x="2114445" y="2850087"/>
                </a:cubicBezTo>
                <a:cubicBezTo>
                  <a:pt x="2114445" y="2797024"/>
                  <a:pt x="2127645" y="2770493"/>
                  <a:pt x="2154043" y="2770493"/>
                </a:cubicBezTo>
                <a:cubicBezTo>
                  <a:pt x="2163509" y="2770493"/>
                  <a:pt x="2171742" y="2774559"/>
                  <a:pt x="2178742" y="2782692"/>
                </a:cubicBezTo>
                <a:cubicBezTo>
                  <a:pt x="2185741" y="2790824"/>
                  <a:pt x="2189241" y="2804024"/>
                  <a:pt x="2189241" y="2822289"/>
                </a:cubicBezTo>
                <a:lnTo>
                  <a:pt x="2267436" y="2818089"/>
                </a:lnTo>
                <a:cubicBezTo>
                  <a:pt x="2264903" y="2785025"/>
                  <a:pt x="2253937" y="2758493"/>
                  <a:pt x="2234538" y="2738494"/>
                </a:cubicBezTo>
                <a:cubicBezTo>
                  <a:pt x="2215139" y="2718496"/>
                  <a:pt x="2187374" y="2708496"/>
                  <a:pt x="2151243" y="2708496"/>
                </a:cubicBezTo>
                <a:close/>
                <a:moveTo>
                  <a:pt x="1654069" y="2708496"/>
                </a:moveTo>
                <a:cubicBezTo>
                  <a:pt x="1617405" y="2708496"/>
                  <a:pt x="1589306" y="2717032"/>
                  <a:pt x="1569774" y="2734103"/>
                </a:cubicBezTo>
                <a:cubicBezTo>
                  <a:pt x="1550242" y="2751173"/>
                  <a:pt x="1540476" y="2772578"/>
                  <a:pt x="1540476" y="2798316"/>
                </a:cubicBezTo>
                <a:cubicBezTo>
                  <a:pt x="1540476" y="2818321"/>
                  <a:pt x="1547273" y="2835725"/>
                  <a:pt x="1560869" y="2850528"/>
                </a:cubicBezTo>
                <a:cubicBezTo>
                  <a:pt x="1574464" y="2865331"/>
                  <a:pt x="1605196" y="2877320"/>
                  <a:pt x="1653067" y="2886495"/>
                </a:cubicBezTo>
                <a:cubicBezTo>
                  <a:pt x="1665601" y="2889021"/>
                  <a:pt x="1674301" y="2891918"/>
                  <a:pt x="1679168" y="2895185"/>
                </a:cubicBezTo>
                <a:cubicBezTo>
                  <a:pt x="1684034" y="2898451"/>
                  <a:pt x="1686467" y="2903018"/>
                  <a:pt x="1686467" y="2908884"/>
                </a:cubicBezTo>
                <a:cubicBezTo>
                  <a:pt x="1686467" y="2920083"/>
                  <a:pt x="1675934" y="2925683"/>
                  <a:pt x="1654869" y="2925683"/>
                </a:cubicBezTo>
                <a:cubicBezTo>
                  <a:pt x="1627804" y="2925683"/>
                  <a:pt x="1611005" y="2914684"/>
                  <a:pt x="1604472" y="2892685"/>
                </a:cubicBezTo>
                <a:lnTo>
                  <a:pt x="1526677" y="2906684"/>
                </a:lnTo>
                <a:cubicBezTo>
                  <a:pt x="1542276" y="2962147"/>
                  <a:pt x="1583340" y="2989879"/>
                  <a:pt x="1649869" y="2989879"/>
                </a:cubicBezTo>
                <a:cubicBezTo>
                  <a:pt x="1686268" y="2989879"/>
                  <a:pt x="1715665" y="2981307"/>
                  <a:pt x="1738064" y="2964163"/>
                </a:cubicBezTo>
                <a:cubicBezTo>
                  <a:pt x="1760463" y="2947020"/>
                  <a:pt x="1771662" y="2924639"/>
                  <a:pt x="1771662" y="2897022"/>
                </a:cubicBezTo>
                <a:cubicBezTo>
                  <a:pt x="1771662" y="2879544"/>
                  <a:pt x="1767066" y="2864368"/>
                  <a:pt x="1757874" y="2851494"/>
                </a:cubicBezTo>
                <a:cubicBezTo>
                  <a:pt x="1748682" y="2838619"/>
                  <a:pt x="1737218" y="2829525"/>
                  <a:pt x="1723482" y="2824211"/>
                </a:cubicBezTo>
                <a:cubicBezTo>
                  <a:pt x="1709747" y="2818897"/>
                  <a:pt x="1686543" y="2812786"/>
                  <a:pt x="1653872" y="2805878"/>
                </a:cubicBezTo>
                <a:cubicBezTo>
                  <a:pt x="1642004" y="2803353"/>
                  <a:pt x="1634004" y="2800691"/>
                  <a:pt x="1629871" y="2797891"/>
                </a:cubicBezTo>
                <a:cubicBezTo>
                  <a:pt x="1625738" y="2795091"/>
                  <a:pt x="1623671" y="2791158"/>
                  <a:pt x="1623671" y="2786091"/>
                </a:cubicBezTo>
                <a:cubicBezTo>
                  <a:pt x="1623671" y="2774759"/>
                  <a:pt x="1632804" y="2769092"/>
                  <a:pt x="1651070" y="2769092"/>
                </a:cubicBezTo>
                <a:cubicBezTo>
                  <a:pt x="1673068" y="2769092"/>
                  <a:pt x="1687667" y="2778225"/>
                  <a:pt x="1694867" y="2796491"/>
                </a:cubicBezTo>
                <a:lnTo>
                  <a:pt x="1764263" y="2775492"/>
                </a:lnTo>
                <a:cubicBezTo>
                  <a:pt x="1746397" y="2730828"/>
                  <a:pt x="1709666" y="2708496"/>
                  <a:pt x="1654069" y="2708496"/>
                </a:cubicBezTo>
                <a:close/>
                <a:moveTo>
                  <a:pt x="379593" y="2708496"/>
                </a:moveTo>
                <a:cubicBezTo>
                  <a:pt x="340929" y="2708496"/>
                  <a:pt x="310798" y="2721629"/>
                  <a:pt x="289199" y="2747894"/>
                </a:cubicBezTo>
                <a:cubicBezTo>
                  <a:pt x="267600" y="2774159"/>
                  <a:pt x="256801" y="2808690"/>
                  <a:pt x="256801" y="2851487"/>
                </a:cubicBezTo>
                <a:cubicBezTo>
                  <a:pt x="256801" y="2894685"/>
                  <a:pt x="268200" y="2928549"/>
                  <a:pt x="290999" y="2953081"/>
                </a:cubicBezTo>
                <a:cubicBezTo>
                  <a:pt x="313797" y="2977613"/>
                  <a:pt x="343729" y="2989879"/>
                  <a:pt x="380793" y="2989879"/>
                </a:cubicBezTo>
                <a:cubicBezTo>
                  <a:pt x="411591" y="2989879"/>
                  <a:pt x="437557" y="2980946"/>
                  <a:pt x="458689" y="2963081"/>
                </a:cubicBezTo>
                <a:cubicBezTo>
                  <a:pt x="479821" y="2945215"/>
                  <a:pt x="492186" y="2919550"/>
                  <a:pt x="495786" y="2886085"/>
                </a:cubicBezTo>
                <a:lnTo>
                  <a:pt x="419191" y="2881486"/>
                </a:lnTo>
                <a:cubicBezTo>
                  <a:pt x="416525" y="2911617"/>
                  <a:pt x="404125" y="2926683"/>
                  <a:pt x="381993" y="2926683"/>
                </a:cubicBezTo>
                <a:cubicBezTo>
                  <a:pt x="369594" y="2926683"/>
                  <a:pt x="359961" y="2921350"/>
                  <a:pt x="353095" y="2910684"/>
                </a:cubicBezTo>
                <a:cubicBezTo>
                  <a:pt x="346229" y="2900018"/>
                  <a:pt x="342796" y="2879819"/>
                  <a:pt x="342796" y="2850087"/>
                </a:cubicBezTo>
                <a:cubicBezTo>
                  <a:pt x="342796" y="2797024"/>
                  <a:pt x="355995" y="2770493"/>
                  <a:pt x="382393" y="2770493"/>
                </a:cubicBezTo>
                <a:cubicBezTo>
                  <a:pt x="391859" y="2770493"/>
                  <a:pt x="400092" y="2774559"/>
                  <a:pt x="407092" y="2782692"/>
                </a:cubicBezTo>
                <a:cubicBezTo>
                  <a:pt x="414091" y="2790824"/>
                  <a:pt x="417591" y="2804024"/>
                  <a:pt x="417591" y="2822289"/>
                </a:cubicBezTo>
                <a:lnTo>
                  <a:pt x="495786" y="2818089"/>
                </a:lnTo>
                <a:cubicBezTo>
                  <a:pt x="493253" y="2785025"/>
                  <a:pt x="482287" y="2758493"/>
                  <a:pt x="462888" y="2738494"/>
                </a:cubicBezTo>
                <a:cubicBezTo>
                  <a:pt x="443489" y="2718496"/>
                  <a:pt x="415725" y="2708496"/>
                  <a:pt x="379593" y="2708496"/>
                </a:cubicBezTo>
                <a:close/>
                <a:moveTo>
                  <a:pt x="4224919" y="2297797"/>
                </a:moveTo>
                <a:lnTo>
                  <a:pt x="4247005" y="2376986"/>
                </a:lnTo>
                <a:lnTo>
                  <a:pt x="4202839" y="2376986"/>
                </a:lnTo>
                <a:close/>
                <a:moveTo>
                  <a:pt x="2929519" y="2297797"/>
                </a:moveTo>
                <a:lnTo>
                  <a:pt x="2951605" y="2376986"/>
                </a:lnTo>
                <a:lnTo>
                  <a:pt x="2907439" y="2376986"/>
                </a:lnTo>
                <a:close/>
                <a:moveTo>
                  <a:pt x="2148469" y="2297797"/>
                </a:moveTo>
                <a:lnTo>
                  <a:pt x="2170555" y="2376986"/>
                </a:lnTo>
                <a:lnTo>
                  <a:pt x="2126389" y="2376986"/>
                </a:lnTo>
                <a:close/>
                <a:moveTo>
                  <a:pt x="1124320" y="2279792"/>
                </a:moveTo>
                <a:lnTo>
                  <a:pt x="1155118" y="2279792"/>
                </a:lnTo>
                <a:cubicBezTo>
                  <a:pt x="1177917" y="2279792"/>
                  <a:pt x="1189316" y="2288325"/>
                  <a:pt x="1189316" y="2305390"/>
                </a:cubicBezTo>
                <a:cubicBezTo>
                  <a:pt x="1189316" y="2323523"/>
                  <a:pt x="1176984" y="2332589"/>
                  <a:pt x="1152318" y="2332589"/>
                </a:cubicBezTo>
                <a:lnTo>
                  <a:pt x="1124320" y="2332589"/>
                </a:lnTo>
                <a:close/>
                <a:moveTo>
                  <a:pt x="3257920" y="2279392"/>
                </a:moveTo>
                <a:lnTo>
                  <a:pt x="3279718" y="2279392"/>
                </a:lnTo>
                <a:cubicBezTo>
                  <a:pt x="3295717" y="2279392"/>
                  <a:pt x="3307950" y="2286592"/>
                  <a:pt x="3316416" y="2300991"/>
                </a:cubicBezTo>
                <a:cubicBezTo>
                  <a:pt x="3324882" y="2315390"/>
                  <a:pt x="3329115" y="2332522"/>
                  <a:pt x="3329115" y="2352388"/>
                </a:cubicBezTo>
                <a:cubicBezTo>
                  <a:pt x="3329115" y="2375586"/>
                  <a:pt x="3324349" y="2393918"/>
                  <a:pt x="3314816" y="2407384"/>
                </a:cubicBezTo>
                <a:cubicBezTo>
                  <a:pt x="3305283" y="2420850"/>
                  <a:pt x="3293584" y="2427583"/>
                  <a:pt x="3279718" y="2427583"/>
                </a:cubicBezTo>
                <a:lnTo>
                  <a:pt x="3257920" y="2427583"/>
                </a:lnTo>
                <a:close/>
                <a:moveTo>
                  <a:pt x="1676770" y="2275392"/>
                </a:moveTo>
                <a:lnTo>
                  <a:pt x="1715368" y="2275392"/>
                </a:lnTo>
                <a:cubicBezTo>
                  <a:pt x="1736833" y="2275392"/>
                  <a:pt x="1747566" y="2284125"/>
                  <a:pt x="1747566" y="2301591"/>
                </a:cubicBezTo>
                <a:cubicBezTo>
                  <a:pt x="1747566" y="2310123"/>
                  <a:pt x="1744366" y="2316590"/>
                  <a:pt x="1737967" y="2320989"/>
                </a:cubicBezTo>
                <a:cubicBezTo>
                  <a:pt x="1731567" y="2325389"/>
                  <a:pt x="1723101" y="2327589"/>
                  <a:pt x="1712568" y="2327589"/>
                </a:cubicBezTo>
                <a:lnTo>
                  <a:pt x="1676770" y="2327589"/>
                </a:lnTo>
                <a:close/>
                <a:moveTo>
                  <a:pt x="1426418" y="2275192"/>
                </a:moveTo>
                <a:cubicBezTo>
                  <a:pt x="1451883" y="2275192"/>
                  <a:pt x="1464616" y="2298924"/>
                  <a:pt x="1464616" y="2346388"/>
                </a:cubicBezTo>
                <a:cubicBezTo>
                  <a:pt x="1464616" y="2379186"/>
                  <a:pt x="1461516" y="2401751"/>
                  <a:pt x="1455316" y="2414084"/>
                </a:cubicBezTo>
                <a:cubicBezTo>
                  <a:pt x="1449117" y="2426417"/>
                  <a:pt x="1438950" y="2432583"/>
                  <a:pt x="1424818" y="2432583"/>
                </a:cubicBezTo>
                <a:cubicBezTo>
                  <a:pt x="1398420" y="2432583"/>
                  <a:pt x="1385220" y="2407184"/>
                  <a:pt x="1385220" y="2356387"/>
                </a:cubicBezTo>
                <a:cubicBezTo>
                  <a:pt x="1385220" y="2302257"/>
                  <a:pt x="1398953" y="2275192"/>
                  <a:pt x="1426418" y="2275192"/>
                </a:cubicBezTo>
                <a:close/>
                <a:moveTo>
                  <a:pt x="4188449" y="2217396"/>
                </a:moveTo>
                <a:lnTo>
                  <a:pt x="4104176" y="2490379"/>
                </a:lnTo>
                <a:lnTo>
                  <a:pt x="4172203" y="2490379"/>
                </a:lnTo>
                <a:lnTo>
                  <a:pt x="4188593" y="2436582"/>
                </a:lnTo>
                <a:lnTo>
                  <a:pt x="4261723" y="2436582"/>
                </a:lnTo>
                <a:lnTo>
                  <a:pt x="4277150" y="2490379"/>
                </a:lnTo>
                <a:lnTo>
                  <a:pt x="4362660" y="2490379"/>
                </a:lnTo>
                <a:lnTo>
                  <a:pt x="4277044" y="2217396"/>
                </a:lnTo>
                <a:close/>
                <a:moveTo>
                  <a:pt x="3907550" y="2217396"/>
                </a:moveTo>
                <a:lnTo>
                  <a:pt x="3907550" y="2490379"/>
                </a:lnTo>
                <a:lnTo>
                  <a:pt x="4098938" y="2490379"/>
                </a:lnTo>
                <a:lnTo>
                  <a:pt x="4098938" y="2423383"/>
                </a:lnTo>
                <a:lnTo>
                  <a:pt x="3991345" y="2423383"/>
                </a:lnTo>
                <a:lnTo>
                  <a:pt x="3991345" y="2217396"/>
                </a:lnTo>
                <a:close/>
                <a:moveTo>
                  <a:pt x="3688475" y="2217396"/>
                </a:moveTo>
                <a:lnTo>
                  <a:pt x="3688475" y="2490379"/>
                </a:lnTo>
                <a:lnTo>
                  <a:pt x="3879863" y="2490379"/>
                </a:lnTo>
                <a:lnTo>
                  <a:pt x="3879863" y="2423383"/>
                </a:lnTo>
                <a:lnTo>
                  <a:pt x="3772270" y="2423383"/>
                </a:lnTo>
                <a:lnTo>
                  <a:pt x="3772270" y="2217396"/>
                </a:lnTo>
                <a:close/>
                <a:moveTo>
                  <a:pt x="3450350" y="2217396"/>
                </a:moveTo>
                <a:lnTo>
                  <a:pt x="3450350" y="2490379"/>
                </a:lnTo>
                <a:lnTo>
                  <a:pt x="3655737" y="2490379"/>
                </a:lnTo>
                <a:lnTo>
                  <a:pt x="3655737" y="2425183"/>
                </a:lnTo>
                <a:lnTo>
                  <a:pt x="3532545" y="2425183"/>
                </a:lnTo>
                <a:lnTo>
                  <a:pt x="3532545" y="2380586"/>
                </a:lnTo>
                <a:lnTo>
                  <a:pt x="3632139" y="2380586"/>
                </a:lnTo>
                <a:lnTo>
                  <a:pt x="3632139" y="2319990"/>
                </a:lnTo>
                <a:lnTo>
                  <a:pt x="3532545" y="2319990"/>
                </a:lnTo>
                <a:lnTo>
                  <a:pt x="3532545" y="2280392"/>
                </a:lnTo>
                <a:lnTo>
                  <a:pt x="3655737" y="2280392"/>
                </a:lnTo>
                <a:lnTo>
                  <a:pt x="3655737" y="2217396"/>
                </a:lnTo>
                <a:close/>
                <a:moveTo>
                  <a:pt x="3174125" y="2217396"/>
                </a:moveTo>
                <a:lnTo>
                  <a:pt x="3174125" y="2490379"/>
                </a:lnTo>
                <a:lnTo>
                  <a:pt x="3284918" y="2490379"/>
                </a:lnTo>
                <a:cubicBezTo>
                  <a:pt x="3323982" y="2490379"/>
                  <a:pt x="3355747" y="2477613"/>
                  <a:pt x="3380212" y="2452081"/>
                </a:cubicBezTo>
                <a:cubicBezTo>
                  <a:pt x="3404677" y="2426550"/>
                  <a:pt x="3416910" y="2393385"/>
                  <a:pt x="3416910" y="2352588"/>
                </a:cubicBezTo>
                <a:cubicBezTo>
                  <a:pt x="3416910" y="2316857"/>
                  <a:pt x="3405511" y="2285392"/>
                  <a:pt x="3382712" y="2258194"/>
                </a:cubicBezTo>
                <a:cubicBezTo>
                  <a:pt x="3359913" y="2230995"/>
                  <a:pt x="3325582" y="2217396"/>
                  <a:pt x="3279718" y="2217396"/>
                </a:cubicBezTo>
                <a:close/>
                <a:moveTo>
                  <a:pt x="2893049" y="2217396"/>
                </a:moveTo>
                <a:lnTo>
                  <a:pt x="2808776" y="2490379"/>
                </a:lnTo>
                <a:lnTo>
                  <a:pt x="2876803" y="2490379"/>
                </a:lnTo>
                <a:lnTo>
                  <a:pt x="2893193" y="2436582"/>
                </a:lnTo>
                <a:lnTo>
                  <a:pt x="2966323" y="2436582"/>
                </a:lnTo>
                <a:lnTo>
                  <a:pt x="2981750" y="2490379"/>
                </a:lnTo>
                <a:lnTo>
                  <a:pt x="3067261" y="2490379"/>
                </a:lnTo>
                <a:lnTo>
                  <a:pt x="2981644" y="2217396"/>
                </a:lnTo>
                <a:close/>
                <a:moveTo>
                  <a:pt x="2585300" y="2217396"/>
                </a:moveTo>
                <a:lnTo>
                  <a:pt x="2585300" y="2280592"/>
                </a:lnTo>
                <a:lnTo>
                  <a:pt x="2697069" y="2280592"/>
                </a:lnTo>
                <a:lnTo>
                  <a:pt x="2576101" y="2438183"/>
                </a:lnTo>
                <a:lnTo>
                  <a:pt x="2576101" y="2490379"/>
                </a:lnTo>
                <a:lnTo>
                  <a:pt x="2803287" y="2490379"/>
                </a:lnTo>
                <a:lnTo>
                  <a:pt x="2803287" y="2425983"/>
                </a:lnTo>
                <a:lnTo>
                  <a:pt x="2682032" y="2425983"/>
                </a:lnTo>
                <a:lnTo>
                  <a:pt x="2799487" y="2270393"/>
                </a:lnTo>
                <a:lnTo>
                  <a:pt x="2799487" y="2217396"/>
                </a:lnTo>
                <a:close/>
                <a:moveTo>
                  <a:pt x="2307350" y="2217396"/>
                </a:moveTo>
                <a:lnTo>
                  <a:pt x="2307350" y="2490379"/>
                </a:lnTo>
                <a:lnTo>
                  <a:pt x="2375346" y="2490379"/>
                </a:lnTo>
                <a:lnTo>
                  <a:pt x="2375346" y="2358187"/>
                </a:lnTo>
                <a:cubicBezTo>
                  <a:pt x="2375346" y="2345921"/>
                  <a:pt x="2373146" y="2330989"/>
                  <a:pt x="2368746" y="2313390"/>
                </a:cubicBezTo>
                <a:cubicBezTo>
                  <a:pt x="2378504" y="2335505"/>
                  <a:pt x="2388180" y="2354297"/>
                  <a:pt x="2397776" y="2369765"/>
                </a:cubicBezTo>
                <a:lnTo>
                  <a:pt x="2472540" y="2490379"/>
                </a:lnTo>
                <a:lnTo>
                  <a:pt x="2540736" y="2490379"/>
                </a:lnTo>
                <a:lnTo>
                  <a:pt x="2540736" y="2217396"/>
                </a:lnTo>
                <a:lnTo>
                  <a:pt x="2472540" y="2217396"/>
                </a:lnTo>
                <a:lnTo>
                  <a:pt x="2472540" y="2298191"/>
                </a:lnTo>
                <a:cubicBezTo>
                  <a:pt x="2472540" y="2322589"/>
                  <a:pt x="2474673" y="2346455"/>
                  <a:pt x="2478939" y="2369787"/>
                </a:cubicBezTo>
                <a:cubicBezTo>
                  <a:pt x="2472412" y="2354717"/>
                  <a:pt x="2462815" y="2337249"/>
                  <a:pt x="2450148" y="2317384"/>
                </a:cubicBezTo>
                <a:lnTo>
                  <a:pt x="2386545" y="2217396"/>
                </a:lnTo>
                <a:close/>
                <a:moveTo>
                  <a:pt x="2111999" y="2217396"/>
                </a:moveTo>
                <a:lnTo>
                  <a:pt x="2027727" y="2490379"/>
                </a:lnTo>
                <a:lnTo>
                  <a:pt x="2095754" y="2490379"/>
                </a:lnTo>
                <a:lnTo>
                  <a:pt x="2112143" y="2436582"/>
                </a:lnTo>
                <a:lnTo>
                  <a:pt x="2185273" y="2436582"/>
                </a:lnTo>
                <a:lnTo>
                  <a:pt x="2200700" y="2490379"/>
                </a:lnTo>
                <a:lnTo>
                  <a:pt x="2286211" y="2490379"/>
                </a:lnTo>
                <a:lnTo>
                  <a:pt x="2200594" y="2217396"/>
                </a:lnTo>
                <a:close/>
                <a:moveTo>
                  <a:pt x="1854927" y="2217396"/>
                </a:moveTo>
                <a:lnTo>
                  <a:pt x="1854927" y="2282792"/>
                </a:lnTo>
                <a:lnTo>
                  <a:pt x="1911523" y="2282792"/>
                </a:lnTo>
                <a:lnTo>
                  <a:pt x="1911523" y="2490379"/>
                </a:lnTo>
                <a:lnTo>
                  <a:pt x="1990919" y="2490379"/>
                </a:lnTo>
                <a:lnTo>
                  <a:pt x="1990919" y="2282792"/>
                </a:lnTo>
                <a:lnTo>
                  <a:pt x="2047515" y="2282792"/>
                </a:lnTo>
                <a:lnTo>
                  <a:pt x="2047515" y="2217396"/>
                </a:lnTo>
                <a:close/>
                <a:moveTo>
                  <a:pt x="1592975" y="2217396"/>
                </a:moveTo>
                <a:lnTo>
                  <a:pt x="1592975" y="2490379"/>
                </a:lnTo>
                <a:lnTo>
                  <a:pt x="1676770" y="2490379"/>
                </a:lnTo>
                <a:lnTo>
                  <a:pt x="1676770" y="2385986"/>
                </a:lnTo>
                <a:lnTo>
                  <a:pt x="1703194" y="2385986"/>
                </a:lnTo>
                <a:lnTo>
                  <a:pt x="1743066" y="2490379"/>
                </a:lnTo>
                <a:lnTo>
                  <a:pt x="1835960" y="2490379"/>
                </a:lnTo>
                <a:lnTo>
                  <a:pt x="1786563" y="2371386"/>
                </a:lnTo>
                <a:cubicBezTo>
                  <a:pt x="1806029" y="2362187"/>
                  <a:pt x="1818961" y="2351554"/>
                  <a:pt x="1825361" y="2339488"/>
                </a:cubicBezTo>
                <a:cubicBezTo>
                  <a:pt x="1831761" y="2327422"/>
                  <a:pt x="1834961" y="2313523"/>
                  <a:pt x="1834961" y="2297791"/>
                </a:cubicBezTo>
                <a:cubicBezTo>
                  <a:pt x="1834961" y="2273659"/>
                  <a:pt x="1826261" y="2254227"/>
                  <a:pt x="1808862" y="2239494"/>
                </a:cubicBezTo>
                <a:cubicBezTo>
                  <a:pt x="1791463" y="2224762"/>
                  <a:pt x="1767031" y="2217396"/>
                  <a:pt x="1735567" y="2217396"/>
                </a:cubicBezTo>
                <a:close/>
                <a:moveTo>
                  <a:pt x="1040525" y="2217396"/>
                </a:moveTo>
                <a:lnTo>
                  <a:pt x="1040525" y="2490379"/>
                </a:lnTo>
                <a:lnTo>
                  <a:pt x="1125520" y="2490379"/>
                </a:lnTo>
                <a:lnTo>
                  <a:pt x="1125520" y="2391185"/>
                </a:lnTo>
                <a:lnTo>
                  <a:pt x="1172917" y="2391185"/>
                </a:lnTo>
                <a:cubicBezTo>
                  <a:pt x="1203182" y="2391185"/>
                  <a:pt x="1227381" y="2383186"/>
                  <a:pt x="1245513" y="2367187"/>
                </a:cubicBezTo>
                <a:cubicBezTo>
                  <a:pt x="1263645" y="2351188"/>
                  <a:pt x="1272711" y="2330189"/>
                  <a:pt x="1272711" y="2304191"/>
                </a:cubicBezTo>
                <a:cubicBezTo>
                  <a:pt x="1272711" y="2287125"/>
                  <a:pt x="1268278" y="2271726"/>
                  <a:pt x="1259412" y="2257994"/>
                </a:cubicBezTo>
                <a:cubicBezTo>
                  <a:pt x="1250546" y="2244261"/>
                  <a:pt x="1238546" y="2234061"/>
                  <a:pt x="1223414" y="2227395"/>
                </a:cubicBezTo>
                <a:cubicBezTo>
                  <a:pt x="1208282" y="2220729"/>
                  <a:pt x="1186183" y="2217396"/>
                  <a:pt x="1157118" y="2217396"/>
                </a:cubicBezTo>
                <a:close/>
                <a:moveTo>
                  <a:pt x="697625" y="2217396"/>
                </a:moveTo>
                <a:lnTo>
                  <a:pt x="697625" y="2490379"/>
                </a:lnTo>
                <a:lnTo>
                  <a:pt x="760421" y="2490379"/>
                </a:lnTo>
                <a:lnTo>
                  <a:pt x="760421" y="2295191"/>
                </a:lnTo>
                <a:lnTo>
                  <a:pt x="812918" y="2490379"/>
                </a:lnTo>
                <a:lnTo>
                  <a:pt x="866115" y="2490379"/>
                </a:lnTo>
                <a:lnTo>
                  <a:pt x="916612" y="2295191"/>
                </a:lnTo>
                <a:lnTo>
                  <a:pt x="916612" y="2490379"/>
                </a:lnTo>
                <a:lnTo>
                  <a:pt x="994407" y="2490379"/>
                </a:lnTo>
                <a:lnTo>
                  <a:pt x="994407" y="2217396"/>
                </a:lnTo>
                <a:lnTo>
                  <a:pt x="884514" y="2217396"/>
                </a:lnTo>
                <a:lnTo>
                  <a:pt x="846716" y="2362387"/>
                </a:lnTo>
                <a:lnTo>
                  <a:pt x="807118" y="2217396"/>
                </a:lnTo>
                <a:close/>
                <a:moveTo>
                  <a:pt x="564275" y="2217396"/>
                </a:moveTo>
                <a:lnTo>
                  <a:pt x="564275" y="2490379"/>
                </a:lnTo>
                <a:lnTo>
                  <a:pt x="648070" y="2490379"/>
                </a:lnTo>
                <a:lnTo>
                  <a:pt x="648070" y="2217396"/>
                </a:lnTo>
                <a:close/>
                <a:moveTo>
                  <a:pt x="447975" y="2217396"/>
                </a:moveTo>
                <a:lnTo>
                  <a:pt x="447975" y="2280792"/>
                </a:lnTo>
                <a:lnTo>
                  <a:pt x="475574" y="2280792"/>
                </a:lnTo>
                <a:lnTo>
                  <a:pt x="447975" y="2335189"/>
                </a:lnTo>
                <a:lnTo>
                  <a:pt x="479573" y="2335189"/>
                </a:lnTo>
                <a:lnTo>
                  <a:pt x="516971" y="2274592"/>
                </a:lnTo>
                <a:lnTo>
                  <a:pt x="516971" y="2217396"/>
                </a:lnTo>
                <a:close/>
                <a:moveTo>
                  <a:pt x="269000" y="2217396"/>
                </a:moveTo>
                <a:lnTo>
                  <a:pt x="269000" y="2490379"/>
                </a:lnTo>
                <a:lnTo>
                  <a:pt x="460388" y="2490379"/>
                </a:lnTo>
                <a:lnTo>
                  <a:pt x="460388" y="2423383"/>
                </a:lnTo>
                <a:lnTo>
                  <a:pt x="352795" y="2423383"/>
                </a:lnTo>
                <a:lnTo>
                  <a:pt x="352795" y="2217396"/>
                </a:lnTo>
                <a:close/>
                <a:moveTo>
                  <a:pt x="1426018" y="2213196"/>
                </a:moveTo>
                <a:cubicBezTo>
                  <a:pt x="1384954" y="2213196"/>
                  <a:pt x="1352856" y="2226495"/>
                  <a:pt x="1329724" y="2253094"/>
                </a:cubicBezTo>
                <a:cubicBezTo>
                  <a:pt x="1306592" y="2279692"/>
                  <a:pt x="1295026" y="2313390"/>
                  <a:pt x="1295026" y="2354188"/>
                </a:cubicBezTo>
                <a:cubicBezTo>
                  <a:pt x="1295026" y="2396852"/>
                  <a:pt x="1307125" y="2430916"/>
                  <a:pt x="1331324" y="2456381"/>
                </a:cubicBezTo>
                <a:cubicBezTo>
                  <a:pt x="1355522" y="2481846"/>
                  <a:pt x="1386820" y="2494579"/>
                  <a:pt x="1425218" y="2494579"/>
                </a:cubicBezTo>
                <a:cubicBezTo>
                  <a:pt x="1463349" y="2494579"/>
                  <a:pt x="1494481" y="2481513"/>
                  <a:pt x="1518613" y="2455381"/>
                </a:cubicBezTo>
                <a:cubicBezTo>
                  <a:pt x="1542744" y="2429250"/>
                  <a:pt x="1554810" y="2394518"/>
                  <a:pt x="1554810" y="2351188"/>
                </a:cubicBezTo>
                <a:cubicBezTo>
                  <a:pt x="1554810" y="2309324"/>
                  <a:pt x="1542844" y="2275859"/>
                  <a:pt x="1518912" y="2250794"/>
                </a:cubicBezTo>
                <a:cubicBezTo>
                  <a:pt x="1494981" y="2225729"/>
                  <a:pt x="1464016" y="2213196"/>
                  <a:pt x="1426018" y="2213196"/>
                </a:cubicBezTo>
                <a:close/>
                <a:moveTo>
                  <a:pt x="0" y="0"/>
                </a:moveTo>
                <a:lnTo>
                  <a:pt x="6368143" y="0"/>
                </a:lnTo>
                <a:lnTo>
                  <a:pt x="6368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1CBFC9-A027-C829-0F9B-C6087C7AD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6" name="Picture 5" descr="A chess pieces and map of the world&#10;&#10;Description automatically generated">
            <a:extLst>
              <a:ext uri="{FF2B5EF4-FFF2-40B4-BE49-F238E27FC236}">
                <a16:creationId xmlns:a16="http://schemas.microsoft.com/office/drawing/2014/main" id="{01700D07-2E6C-7AB7-F0DA-EFF34D59AE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2000"/>
                    </a14:imgEffect>
                    <a14:imgEffect>
                      <a14:brightnessContrast bright="56000" contras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5DB247-DA0E-5921-A412-EAA3E1D3E30E}"/>
              </a:ext>
            </a:extLst>
          </p:cNvPr>
          <p:cNvSpPr txBox="1"/>
          <p:nvPr/>
        </p:nvSpPr>
        <p:spPr>
          <a:xfrm flipH="1">
            <a:off x="-11328400" y="-15443200"/>
            <a:ext cx="11422846" cy="1169643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00" b="1" dirty="0"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CYBERWAR &amp; CYBERSPACE</a:t>
            </a:r>
            <a:endParaRPr lang="en-US" sz="400000" b="1" dirty="0"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83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E8EB00-A4BF-E981-A78A-74883EDAF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>
            <a:extLst>
              <a:ext uri="{FF2B5EF4-FFF2-40B4-BE49-F238E27FC236}">
                <a16:creationId xmlns:a16="http://schemas.microsoft.com/office/drawing/2014/main" id="{13461A91-C9AE-8433-37D4-79412FBCDBC7}"/>
              </a:ext>
            </a:extLst>
          </p:cNvPr>
          <p:cNvSpPr/>
          <p:nvPr/>
        </p:nvSpPr>
        <p:spPr>
          <a:xfrm rot="2233626" flipH="1">
            <a:off x="10674571" y="317915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4">
            <a:extLst>
              <a:ext uri="{FF2B5EF4-FFF2-40B4-BE49-F238E27FC236}">
                <a16:creationId xmlns:a16="http://schemas.microsoft.com/office/drawing/2014/main" id="{133E91B6-F470-C9FB-E642-A30F80BDAC52}"/>
              </a:ext>
            </a:extLst>
          </p:cNvPr>
          <p:cNvSpPr/>
          <p:nvPr/>
        </p:nvSpPr>
        <p:spPr>
          <a:xfrm rot="2233626" flipH="1">
            <a:off x="10841984" y="3409986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E4F10848-A9B1-94FA-73BC-1A7BA7B1DFDF}"/>
              </a:ext>
            </a:extLst>
          </p:cNvPr>
          <p:cNvSpPr/>
          <p:nvPr/>
        </p:nvSpPr>
        <p:spPr>
          <a:xfrm rot="2233626" flipH="1">
            <a:off x="10507159" y="2948321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1A2E200-5FA3-E980-E964-4972633F2771}"/>
              </a:ext>
            </a:extLst>
          </p:cNvPr>
          <p:cNvSpPr/>
          <p:nvPr/>
        </p:nvSpPr>
        <p:spPr>
          <a:xfrm rot="5400000">
            <a:off x="3646194" y="1688156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25000">
                <a:srgbClr val="F7D9D9"/>
              </a:gs>
              <a:gs pos="60000">
                <a:srgbClr val="FF0000"/>
              </a:gs>
              <a:gs pos="100000">
                <a:srgbClr val="C00000"/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92255C-3F87-21C5-1A6D-71B26D28B5F0}"/>
              </a:ext>
            </a:extLst>
          </p:cNvPr>
          <p:cNvSpPr/>
          <p:nvPr/>
        </p:nvSpPr>
        <p:spPr>
          <a:xfrm rot="5400000">
            <a:off x="5924504" y="1688158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C00000"/>
              </a:gs>
              <a:gs pos="40000">
                <a:srgbClr val="FF0000"/>
              </a:gs>
              <a:gs pos="100000">
                <a:schemeClr val="bg1"/>
              </a:gs>
              <a:gs pos="75000">
                <a:srgbClr val="C00000">
                  <a:tint val="23500"/>
                  <a:satMod val="160000"/>
                </a:srgbClr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5A7B21AD-0156-A2C9-150F-981EB1181B7D}"/>
              </a:ext>
            </a:extLst>
          </p:cNvPr>
          <p:cNvSpPr/>
          <p:nvPr/>
        </p:nvSpPr>
        <p:spPr>
          <a:xfrm rot="5400000">
            <a:off x="4355161" y="3257506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1C00A1D-600C-BC75-766D-796984B682F1}"/>
              </a:ext>
            </a:extLst>
          </p:cNvPr>
          <p:cNvSpPr/>
          <p:nvPr/>
        </p:nvSpPr>
        <p:spPr>
          <a:xfrm rot="5400000">
            <a:off x="4355154" y="979192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9" name="Picture 58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7B2B59AF-F687-3EA9-6D03-BD79D53682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135" y="1390116"/>
            <a:ext cx="899729" cy="899729"/>
          </a:xfrm>
          <a:prstGeom prst="rect">
            <a:avLst/>
          </a:prstGeom>
        </p:spPr>
      </p:pic>
      <p:pic>
        <p:nvPicPr>
          <p:cNvPr id="60" name="Picture 59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8A032A64-3007-A15A-CF28-6E9AA25F2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846" y="2983432"/>
            <a:ext cx="900000" cy="891136"/>
          </a:xfrm>
          <a:prstGeom prst="rect">
            <a:avLst/>
          </a:prstGeom>
        </p:spPr>
      </p:pic>
      <p:pic>
        <p:nvPicPr>
          <p:cNvPr id="61" name="Picture 60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3C8DE9C6-A97C-C186-78A3-CDEB15947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64" y="4568159"/>
            <a:ext cx="900000" cy="900000"/>
          </a:xfrm>
          <a:prstGeom prst="rect">
            <a:avLst/>
          </a:prstGeom>
        </p:spPr>
      </p:pic>
      <p:pic>
        <p:nvPicPr>
          <p:cNvPr id="62" name="Picture 61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8E92030A-4785-799D-4695-2401067ED7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99" y="2983432"/>
            <a:ext cx="900000" cy="900000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9A2457D3-6AEA-11F5-686B-29B6C44508BC}"/>
              </a:ext>
            </a:extLst>
          </p:cNvPr>
          <p:cNvSpPr txBox="1"/>
          <p:nvPr/>
        </p:nvSpPr>
        <p:spPr>
          <a:xfrm>
            <a:off x="8661722" y="1102842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26B282C-9A34-ED69-FFEC-85EDCA042432}"/>
              </a:ext>
            </a:extLst>
          </p:cNvPr>
          <p:cNvSpPr txBox="1"/>
          <p:nvPr/>
        </p:nvSpPr>
        <p:spPr>
          <a:xfrm>
            <a:off x="1859585" y="1102841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A3A87FC-9B11-1135-3DC9-51FB6AFA83F0}"/>
              </a:ext>
            </a:extLst>
          </p:cNvPr>
          <p:cNvSpPr txBox="1"/>
          <p:nvPr/>
        </p:nvSpPr>
        <p:spPr>
          <a:xfrm>
            <a:off x="1859585" y="5289149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202DA15-3B47-FC41-7BDF-2EE141BC83FF}"/>
              </a:ext>
            </a:extLst>
          </p:cNvPr>
          <p:cNvSpPr txBox="1"/>
          <p:nvPr/>
        </p:nvSpPr>
        <p:spPr>
          <a:xfrm>
            <a:off x="8681094" y="5292614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Troll Farm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723C264-E0B9-DDE5-05A1-7DC556AFB05A}"/>
              </a:ext>
            </a:extLst>
          </p:cNvPr>
          <p:cNvSpPr txBox="1"/>
          <p:nvPr/>
        </p:nvSpPr>
        <p:spPr>
          <a:xfrm>
            <a:off x="94446" y="56557"/>
            <a:ext cx="3530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OFFENSIVA RUSSA</a:t>
            </a:r>
            <a:endParaRPr lang="en-US" sz="28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04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9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4" grpId="0" animBg="1"/>
      <p:bldP spid="54" grpId="1" animBg="1"/>
      <p:bldP spid="53" grpId="0" animBg="1"/>
      <p:bldP spid="53" grpId="1" animBg="1"/>
      <p:bldP spid="51" grpId="0" animBg="1"/>
      <p:bldP spid="51" grpId="1" animBg="1"/>
      <p:bldP spid="49" grpId="0" animBg="1"/>
      <p:bldP spid="49" grpId="1" animBg="1"/>
      <p:bldP spid="64" grpId="0"/>
      <p:bldP spid="65" grpId="0"/>
      <p:bldP spid="66" grpId="0"/>
      <p:bldP spid="67" grpId="0"/>
      <p:bldP spid="6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64109B-F859-4871-7EA8-FD61909BD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4">
            <a:extLst>
              <a:ext uri="{FF2B5EF4-FFF2-40B4-BE49-F238E27FC236}">
                <a16:creationId xmlns:a16="http://schemas.microsoft.com/office/drawing/2014/main" id="{E489E865-41D3-AA0A-C0AB-6403DE5C9178}"/>
              </a:ext>
            </a:extLst>
          </p:cNvPr>
          <p:cNvSpPr/>
          <p:nvPr/>
        </p:nvSpPr>
        <p:spPr>
          <a:xfrm rot="2233626" flipH="1">
            <a:off x="10674571" y="317915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323275E8-E52D-AE29-92E6-789B06FBC015}"/>
              </a:ext>
            </a:extLst>
          </p:cNvPr>
          <p:cNvSpPr/>
          <p:nvPr/>
        </p:nvSpPr>
        <p:spPr>
          <a:xfrm rot="2233626" flipH="1">
            <a:off x="10841984" y="3409986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B5ADC624-6376-B469-6313-52619D032E14}"/>
              </a:ext>
            </a:extLst>
          </p:cNvPr>
          <p:cNvSpPr/>
          <p:nvPr/>
        </p:nvSpPr>
        <p:spPr>
          <a:xfrm rot="2233626" flipH="1">
            <a:off x="10507159" y="2948321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79902AFC-D740-D692-5F11-0F678BA4D6C0}"/>
              </a:ext>
            </a:extLst>
          </p:cNvPr>
          <p:cNvSpPr/>
          <p:nvPr/>
        </p:nvSpPr>
        <p:spPr>
          <a:xfrm rot="5400000">
            <a:off x="1579247" y="5326681"/>
            <a:ext cx="4505367" cy="6919862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25000">
                <a:srgbClr val="F7D9D9"/>
              </a:gs>
              <a:gs pos="60000">
                <a:srgbClr val="FF0000"/>
              </a:gs>
              <a:gs pos="100000">
                <a:srgbClr val="C00000"/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25CB72-8294-5BA3-AA07-4D9962E48EFF}"/>
              </a:ext>
            </a:extLst>
          </p:cNvPr>
          <p:cNvSpPr/>
          <p:nvPr/>
        </p:nvSpPr>
        <p:spPr>
          <a:xfrm rot="5400000">
            <a:off x="6107388" y="5326684"/>
            <a:ext cx="4505367" cy="6919857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C00000"/>
              </a:gs>
              <a:gs pos="40000">
                <a:srgbClr val="FF0000"/>
              </a:gs>
              <a:gs pos="100000">
                <a:schemeClr val="bg1"/>
              </a:gs>
              <a:gs pos="75000">
                <a:srgbClr val="C00000">
                  <a:tint val="23500"/>
                  <a:satMod val="160000"/>
                </a:srgbClr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D6A10E0E-A03A-0F20-6B1B-3419CD82F972}"/>
              </a:ext>
            </a:extLst>
          </p:cNvPr>
          <p:cNvSpPr/>
          <p:nvPr/>
        </p:nvSpPr>
        <p:spPr>
          <a:xfrm rot="5400000">
            <a:off x="3103933" y="8139614"/>
            <a:ext cx="5984140" cy="5209848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6587DDE3-B71C-18D7-60D9-89534BE554DE}"/>
              </a:ext>
            </a:extLst>
          </p:cNvPr>
          <p:cNvSpPr/>
          <p:nvPr/>
        </p:nvSpPr>
        <p:spPr>
          <a:xfrm rot="5400000">
            <a:off x="3103918" y="4223763"/>
            <a:ext cx="5984158" cy="5209848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9" name="Picture 58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183BB32D-5752-D04B-4515-DC56444CC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876" y="4766765"/>
            <a:ext cx="2289601" cy="1980000"/>
          </a:xfrm>
          <a:prstGeom prst="rect">
            <a:avLst/>
          </a:prstGeom>
        </p:spPr>
      </p:pic>
      <p:pic>
        <p:nvPicPr>
          <p:cNvPr id="60" name="Picture 59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97304CED-DD44-985C-0CB3-A33124ADD5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812" y="7886612"/>
            <a:ext cx="2102158" cy="1800000"/>
          </a:xfrm>
          <a:prstGeom prst="rect">
            <a:avLst/>
          </a:prstGeom>
        </p:spPr>
      </p:pic>
      <p:pic>
        <p:nvPicPr>
          <p:cNvPr id="61" name="Picture 60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84649860-F8B7-28FD-5352-0512327B3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353" y="10744537"/>
            <a:ext cx="1788750" cy="1546874"/>
          </a:xfrm>
          <a:prstGeom prst="rect">
            <a:avLst/>
          </a:prstGeom>
        </p:spPr>
      </p:pic>
      <p:pic>
        <p:nvPicPr>
          <p:cNvPr id="62" name="Picture 61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DEC4DFDE-D442-9108-FBEF-B0A48F2F4F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5585" y="8020787"/>
            <a:ext cx="1788750" cy="15468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386400-066B-8436-78BE-E975D2329D7D}"/>
              </a:ext>
            </a:extLst>
          </p:cNvPr>
          <p:cNvSpPr txBox="1"/>
          <p:nvPr/>
        </p:nvSpPr>
        <p:spPr>
          <a:xfrm>
            <a:off x="166401" y="357330"/>
            <a:ext cx="3530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5FF43D-C85A-B88C-F9CC-551959FB1D20}"/>
              </a:ext>
            </a:extLst>
          </p:cNvPr>
          <p:cNvSpPr txBox="1"/>
          <p:nvPr/>
        </p:nvSpPr>
        <p:spPr>
          <a:xfrm>
            <a:off x="171268" y="1011677"/>
            <a:ext cx="489120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Il 23 febbraio 2022 fu registrata una particolare impennata di attacchi 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DDoS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contro i siti web governativi, finanziari e militari ucraini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Venne sfruttata una botnet centralizzata, la cui attività fu orchestrata tramite dei server  C2, situati in posizioni geografiche diverse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per oscurarne l’attribuzione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endParaRPr lang="it-IT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Blip>
                <a:blip r:embed="rId6"/>
              </a:buBlip>
            </a:pP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L’origine degli attacchi fu poi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attribuita al Direttorato 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per l’Intelligence Russa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e al collettivo di hacker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filo-russi, chiamato</a:t>
            </a:r>
            <a:b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‘</a:t>
            </a:r>
            <a:r>
              <a:rPr lang="it-IT" sz="2000" spc="1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Killnet</a:t>
            </a:r>
            <a:r>
              <a:rPr lang="it-IT" sz="2000" spc="1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’</a:t>
            </a:r>
            <a:endParaRPr lang="en-US" sz="2000" spc="1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pic>
        <p:nvPicPr>
          <p:cNvPr id="8" name="Picture 7" descr="A graph of data showing the internet traffic&#10;&#10;Description automatically generated with medium confidence">
            <a:extLst>
              <a:ext uri="{FF2B5EF4-FFF2-40B4-BE49-F238E27FC236}">
                <a16:creationId xmlns:a16="http://schemas.microsoft.com/office/drawing/2014/main" id="{B2446D64-D7E3-3185-CF91-5434044148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600" y="587951"/>
            <a:ext cx="5966400" cy="309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183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DA80BF-4C2C-8F86-50C7-5244ABBCD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4">
            <a:extLst>
              <a:ext uri="{FF2B5EF4-FFF2-40B4-BE49-F238E27FC236}">
                <a16:creationId xmlns:a16="http://schemas.microsoft.com/office/drawing/2014/main" id="{B6DA0F36-100B-A356-3D5D-CD2680ADA3A4}"/>
              </a:ext>
            </a:extLst>
          </p:cNvPr>
          <p:cNvSpPr/>
          <p:nvPr/>
        </p:nvSpPr>
        <p:spPr>
          <a:xfrm rot="2233626" flipH="1">
            <a:off x="10674571" y="3179154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4">
            <a:extLst>
              <a:ext uri="{FF2B5EF4-FFF2-40B4-BE49-F238E27FC236}">
                <a16:creationId xmlns:a16="http://schemas.microsoft.com/office/drawing/2014/main" id="{32DF8248-42C2-B435-1DAD-CB533CFAC17C}"/>
              </a:ext>
            </a:extLst>
          </p:cNvPr>
          <p:cNvSpPr/>
          <p:nvPr/>
        </p:nvSpPr>
        <p:spPr>
          <a:xfrm rot="2233626" flipH="1">
            <a:off x="10841984" y="3409986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4">
            <a:extLst>
              <a:ext uri="{FF2B5EF4-FFF2-40B4-BE49-F238E27FC236}">
                <a16:creationId xmlns:a16="http://schemas.microsoft.com/office/drawing/2014/main" id="{C11C0D05-2F12-C068-FCC3-4E78F8DABAB4}"/>
              </a:ext>
            </a:extLst>
          </p:cNvPr>
          <p:cNvSpPr/>
          <p:nvPr/>
        </p:nvSpPr>
        <p:spPr>
          <a:xfrm rot="2233626" flipH="1">
            <a:off x="10507159" y="2948321"/>
            <a:ext cx="1356703" cy="5143319"/>
          </a:xfrm>
          <a:custGeom>
            <a:avLst/>
            <a:gdLst>
              <a:gd name="connsiteX0" fmla="*/ 0 w 61185"/>
              <a:gd name="connsiteY0" fmla="*/ 0 h 5143319"/>
              <a:gd name="connsiteX1" fmla="*/ 61185 w 61185"/>
              <a:gd name="connsiteY1" fmla="*/ 0 h 5143319"/>
              <a:gd name="connsiteX2" fmla="*/ 61185 w 61185"/>
              <a:gd name="connsiteY2" fmla="*/ 5143319 h 5143319"/>
              <a:gd name="connsiteX3" fmla="*/ 0 w 61185"/>
              <a:gd name="connsiteY3" fmla="*/ 5143319 h 5143319"/>
              <a:gd name="connsiteX4" fmla="*/ 0 w 61185"/>
              <a:gd name="connsiteY4" fmla="*/ 0 h 5143319"/>
              <a:gd name="connsiteX0" fmla="*/ 1240835 w 1302020"/>
              <a:gd name="connsiteY0" fmla="*/ 0 h 5143319"/>
              <a:gd name="connsiteX1" fmla="*/ 1302020 w 1302020"/>
              <a:gd name="connsiteY1" fmla="*/ 0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  <a:gd name="connsiteX0" fmla="*/ 1240835 w 1302020"/>
              <a:gd name="connsiteY0" fmla="*/ 0 h 5143319"/>
              <a:gd name="connsiteX1" fmla="*/ 106074 w 1302020"/>
              <a:gd name="connsiteY1" fmla="*/ 2464737 h 5143319"/>
              <a:gd name="connsiteX2" fmla="*/ 1302020 w 1302020"/>
              <a:gd name="connsiteY2" fmla="*/ 5143319 h 5143319"/>
              <a:gd name="connsiteX3" fmla="*/ 0 w 1302020"/>
              <a:gd name="connsiteY3" fmla="*/ 2498468 h 5143319"/>
              <a:gd name="connsiteX4" fmla="*/ 1240835 w 1302020"/>
              <a:gd name="connsiteY4" fmla="*/ 0 h 514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2020" h="5143319">
                <a:moveTo>
                  <a:pt x="1240835" y="0"/>
                </a:moveTo>
                <a:lnTo>
                  <a:pt x="106074" y="2464737"/>
                </a:lnTo>
                <a:lnTo>
                  <a:pt x="1302020" y="5143319"/>
                </a:lnTo>
                <a:lnTo>
                  <a:pt x="0" y="2498468"/>
                </a:lnTo>
                <a:lnTo>
                  <a:pt x="124083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494334A5-E73B-A217-6B54-0919D02DBF94}"/>
              </a:ext>
            </a:extLst>
          </p:cNvPr>
          <p:cNvSpPr/>
          <p:nvPr/>
        </p:nvSpPr>
        <p:spPr>
          <a:xfrm rot="5400000">
            <a:off x="3646194" y="1688156"/>
            <a:ext cx="2621305" cy="3481690"/>
          </a:xfrm>
          <a:custGeom>
            <a:avLst/>
            <a:gdLst>
              <a:gd name="connsiteX0" fmla="*/ 1293169 w 2160000"/>
              <a:gd name="connsiteY0" fmla="*/ 495802 h 2868971"/>
              <a:gd name="connsiteX1" fmla="*/ 1315111 w 2160000"/>
              <a:gd name="connsiteY1" fmla="*/ 278144 h 2868971"/>
              <a:gd name="connsiteX2" fmla="*/ 1321153 w 2160000"/>
              <a:gd name="connsiteY2" fmla="*/ 254652 h 2868971"/>
              <a:gd name="connsiteX3" fmla="*/ 1401161 w 2160000"/>
              <a:gd name="connsiteY3" fmla="*/ 234079 h 2868971"/>
              <a:gd name="connsiteX4" fmla="*/ 1766982 w 2160000"/>
              <a:gd name="connsiteY4" fmla="*/ 36014 h 2868971"/>
              <a:gd name="connsiteX5" fmla="*/ 1806609 w 2160000"/>
              <a:gd name="connsiteY5" fmla="*/ 0 h 2868971"/>
              <a:gd name="connsiteX6" fmla="*/ 1746283 w 2160000"/>
              <a:gd name="connsiteY6" fmla="*/ 73115 h 2868971"/>
              <a:gd name="connsiteX7" fmla="*/ 1617170 w 2160000"/>
              <a:gd name="connsiteY7" fmla="*/ 495802 h 2868971"/>
              <a:gd name="connsiteX8" fmla="*/ 1746283 w 2160000"/>
              <a:gd name="connsiteY8" fmla="*/ 918490 h 2868971"/>
              <a:gd name="connsiteX9" fmla="*/ 1806605 w 2160000"/>
              <a:gd name="connsiteY9" fmla="*/ 991602 h 2868971"/>
              <a:gd name="connsiteX10" fmla="*/ 1766982 w 2160000"/>
              <a:gd name="connsiteY10" fmla="*/ 955590 h 2868971"/>
              <a:gd name="connsiteX11" fmla="*/ 1401161 w 2160000"/>
              <a:gd name="connsiteY11" fmla="*/ 757526 h 2868971"/>
              <a:gd name="connsiteX12" fmla="*/ 1321153 w 2160000"/>
              <a:gd name="connsiteY12" fmla="*/ 736953 h 2868971"/>
              <a:gd name="connsiteX13" fmla="*/ 1315111 w 2160000"/>
              <a:gd name="connsiteY13" fmla="*/ 713460 h 2868971"/>
              <a:gd name="connsiteX14" fmla="*/ 1293169 w 2160000"/>
              <a:gd name="connsiteY14" fmla="*/ 495802 h 2868971"/>
              <a:gd name="connsiteX15" fmla="*/ 0 w 2160000"/>
              <a:gd name="connsiteY15" fmla="*/ 1788971 h 2868971"/>
              <a:gd name="connsiteX16" fmla="*/ 21942 w 2160000"/>
              <a:gd name="connsiteY16" fmla="*/ 1571313 h 2868971"/>
              <a:gd name="connsiteX17" fmla="*/ 27983 w 2160000"/>
              <a:gd name="connsiteY17" fmla="*/ 1547821 h 2868971"/>
              <a:gd name="connsiteX18" fmla="*/ 107991 w 2160000"/>
              <a:gd name="connsiteY18" fmla="*/ 1527248 h 2868971"/>
              <a:gd name="connsiteX19" fmla="*/ 473812 w 2160000"/>
              <a:gd name="connsiteY19" fmla="*/ 1329183 h 2868971"/>
              <a:gd name="connsiteX20" fmla="*/ 513439 w 2160000"/>
              <a:gd name="connsiteY20" fmla="*/ 1293169 h 2868971"/>
              <a:gd name="connsiteX21" fmla="*/ 453113 w 2160000"/>
              <a:gd name="connsiteY21" fmla="*/ 1366284 h 2868971"/>
              <a:gd name="connsiteX22" fmla="*/ 324000 w 2160000"/>
              <a:gd name="connsiteY22" fmla="*/ 1788971 h 2868971"/>
              <a:gd name="connsiteX23" fmla="*/ 1080000 w 2160000"/>
              <a:gd name="connsiteY23" fmla="*/ 2544971 h 2868971"/>
              <a:gd name="connsiteX24" fmla="*/ 1836001 w 2160000"/>
              <a:gd name="connsiteY24" fmla="*/ 1788971 h 2868971"/>
              <a:gd name="connsiteX25" fmla="*/ 1706888 w 2160000"/>
              <a:gd name="connsiteY25" fmla="*/ 1366284 h 2868971"/>
              <a:gd name="connsiteX26" fmla="*/ 1646561 w 2160000"/>
              <a:gd name="connsiteY26" fmla="*/ 1293167 h 2868971"/>
              <a:gd name="connsiteX27" fmla="*/ 1646561 w 2160000"/>
              <a:gd name="connsiteY27" fmla="*/ 1293167 h 2868971"/>
              <a:gd name="connsiteX28" fmla="*/ 1614574 w 2160000"/>
              <a:gd name="connsiteY28" fmla="*/ 1254398 h 2868971"/>
              <a:gd name="connsiteX29" fmla="*/ 1575806 w 2160000"/>
              <a:gd name="connsiteY29" fmla="*/ 1222411 h 2868971"/>
              <a:gd name="connsiteX30" fmla="*/ 1539789 w 2160000"/>
              <a:gd name="connsiteY30" fmla="*/ 1182783 h 2868971"/>
              <a:gd name="connsiteX31" fmla="*/ 1341724 w 2160000"/>
              <a:gd name="connsiteY31" fmla="*/ 816962 h 2868971"/>
              <a:gd name="connsiteX32" fmla="*/ 1321152 w 2160000"/>
              <a:gd name="connsiteY32" fmla="*/ 736954 h 2868971"/>
              <a:gd name="connsiteX33" fmla="*/ 1401160 w 2160000"/>
              <a:gd name="connsiteY33" fmla="*/ 757526 h 2868971"/>
              <a:gd name="connsiteX34" fmla="*/ 1766981 w 2160000"/>
              <a:gd name="connsiteY34" fmla="*/ 955590 h 2868971"/>
              <a:gd name="connsiteX35" fmla="*/ 1806604 w 2160000"/>
              <a:gd name="connsiteY35" fmla="*/ 991602 h 2868971"/>
              <a:gd name="connsiteX36" fmla="*/ 1838596 w 2160000"/>
              <a:gd name="connsiteY36" fmla="*/ 1030376 h 2868971"/>
              <a:gd name="connsiteX37" fmla="*/ 1877371 w 2160000"/>
              <a:gd name="connsiteY37" fmla="*/ 1062368 h 2868971"/>
              <a:gd name="connsiteX38" fmla="*/ 1913382 w 2160000"/>
              <a:gd name="connsiteY38" fmla="*/ 1101991 h 2868971"/>
              <a:gd name="connsiteX39" fmla="*/ 2111446 w 2160000"/>
              <a:gd name="connsiteY39" fmla="*/ 1467812 h 2868971"/>
              <a:gd name="connsiteX40" fmla="*/ 2132018 w 2160000"/>
              <a:gd name="connsiteY40" fmla="*/ 1547821 h 2868971"/>
              <a:gd name="connsiteX41" fmla="*/ 2132017 w 2160000"/>
              <a:gd name="connsiteY41" fmla="*/ 1547821 h 2868971"/>
              <a:gd name="connsiteX42" fmla="*/ 2138058 w 2160000"/>
              <a:gd name="connsiteY42" fmla="*/ 1571313 h 2868971"/>
              <a:gd name="connsiteX43" fmla="*/ 2160000 w 2160000"/>
              <a:gd name="connsiteY43" fmla="*/ 1788971 h 2868971"/>
              <a:gd name="connsiteX44" fmla="*/ 1080000 w 2160000"/>
              <a:gd name="connsiteY44" fmla="*/ 2868971 h 2868971"/>
              <a:gd name="connsiteX45" fmla="*/ 0 w 2160000"/>
              <a:gd name="connsiteY45" fmla="*/ 1788971 h 286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160000" h="2868971">
                <a:moveTo>
                  <a:pt x="1293169" y="495802"/>
                </a:moveTo>
                <a:cubicBezTo>
                  <a:pt x="1293169" y="421244"/>
                  <a:pt x="1300724" y="348450"/>
                  <a:pt x="1315111" y="278144"/>
                </a:cubicBezTo>
                <a:lnTo>
                  <a:pt x="1321153" y="254652"/>
                </a:lnTo>
                <a:lnTo>
                  <a:pt x="1401161" y="234079"/>
                </a:lnTo>
                <a:cubicBezTo>
                  <a:pt x="1536433" y="192006"/>
                  <a:pt x="1660304" y="124054"/>
                  <a:pt x="1766982" y="36014"/>
                </a:cubicBezTo>
                <a:lnTo>
                  <a:pt x="1806609" y="0"/>
                </a:lnTo>
                <a:lnTo>
                  <a:pt x="1746283" y="73115"/>
                </a:lnTo>
                <a:cubicBezTo>
                  <a:pt x="1664768" y="193773"/>
                  <a:pt x="1617170" y="339229"/>
                  <a:pt x="1617170" y="495802"/>
                </a:cubicBezTo>
                <a:cubicBezTo>
                  <a:pt x="1617170" y="652375"/>
                  <a:pt x="1664768" y="797832"/>
                  <a:pt x="1746283" y="918490"/>
                </a:cubicBezTo>
                <a:lnTo>
                  <a:pt x="1806605" y="991602"/>
                </a:lnTo>
                <a:lnTo>
                  <a:pt x="1766982" y="955590"/>
                </a:lnTo>
                <a:cubicBezTo>
                  <a:pt x="1660304" y="867552"/>
                  <a:pt x="1536433" y="799600"/>
                  <a:pt x="1401161" y="757526"/>
                </a:cubicBezTo>
                <a:lnTo>
                  <a:pt x="1321153" y="736953"/>
                </a:lnTo>
                <a:lnTo>
                  <a:pt x="1315111" y="713460"/>
                </a:lnTo>
                <a:cubicBezTo>
                  <a:pt x="1300724" y="643154"/>
                  <a:pt x="1293169" y="570361"/>
                  <a:pt x="1293169" y="495802"/>
                </a:cubicBezTo>
                <a:close/>
                <a:moveTo>
                  <a:pt x="0" y="1788971"/>
                </a:moveTo>
                <a:cubicBezTo>
                  <a:pt x="0" y="1714413"/>
                  <a:pt x="7555" y="1641619"/>
                  <a:pt x="21942" y="1571313"/>
                </a:cubicBezTo>
                <a:lnTo>
                  <a:pt x="27983" y="1547821"/>
                </a:lnTo>
                <a:lnTo>
                  <a:pt x="107991" y="1527248"/>
                </a:lnTo>
                <a:cubicBezTo>
                  <a:pt x="243263" y="1485175"/>
                  <a:pt x="367134" y="1417223"/>
                  <a:pt x="473812" y="1329183"/>
                </a:cubicBezTo>
                <a:lnTo>
                  <a:pt x="513439" y="1293169"/>
                </a:lnTo>
                <a:lnTo>
                  <a:pt x="453113" y="1366284"/>
                </a:lnTo>
                <a:cubicBezTo>
                  <a:pt x="371598" y="1486942"/>
                  <a:pt x="324000" y="1632398"/>
                  <a:pt x="324000" y="1788971"/>
                </a:cubicBezTo>
                <a:cubicBezTo>
                  <a:pt x="324000" y="2206499"/>
                  <a:pt x="662472" y="2544971"/>
                  <a:pt x="1080000" y="2544971"/>
                </a:cubicBezTo>
                <a:cubicBezTo>
                  <a:pt x="1497529" y="2544971"/>
                  <a:pt x="1836001" y="2206499"/>
                  <a:pt x="1836001" y="1788971"/>
                </a:cubicBezTo>
                <a:cubicBezTo>
                  <a:pt x="1836001" y="1632398"/>
                  <a:pt x="1788404" y="1486942"/>
                  <a:pt x="1706888" y="1366284"/>
                </a:cubicBezTo>
                <a:lnTo>
                  <a:pt x="1646561" y="1293167"/>
                </a:lnTo>
                <a:lnTo>
                  <a:pt x="1646561" y="1293167"/>
                </a:lnTo>
                <a:lnTo>
                  <a:pt x="1614574" y="1254398"/>
                </a:lnTo>
                <a:lnTo>
                  <a:pt x="1575806" y="1222411"/>
                </a:lnTo>
                <a:lnTo>
                  <a:pt x="1539789" y="1182783"/>
                </a:lnTo>
                <a:cubicBezTo>
                  <a:pt x="1451750" y="1076105"/>
                  <a:pt x="1383798" y="952234"/>
                  <a:pt x="1341724" y="816962"/>
                </a:cubicBezTo>
                <a:lnTo>
                  <a:pt x="1321152" y="736954"/>
                </a:lnTo>
                <a:lnTo>
                  <a:pt x="1401160" y="757526"/>
                </a:lnTo>
                <a:cubicBezTo>
                  <a:pt x="1536432" y="799600"/>
                  <a:pt x="1660303" y="867552"/>
                  <a:pt x="1766981" y="955590"/>
                </a:cubicBezTo>
                <a:lnTo>
                  <a:pt x="1806604" y="991602"/>
                </a:lnTo>
                <a:lnTo>
                  <a:pt x="1838596" y="1030376"/>
                </a:lnTo>
                <a:lnTo>
                  <a:pt x="1877371" y="1062368"/>
                </a:lnTo>
                <a:lnTo>
                  <a:pt x="1913382" y="1101991"/>
                </a:lnTo>
                <a:cubicBezTo>
                  <a:pt x="2001421" y="1208669"/>
                  <a:pt x="2069372" y="1332540"/>
                  <a:pt x="2111446" y="1467812"/>
                </a:cubicBezTo>
                <a:lnTo>
                  <a:pt x="2132018" y="1547821"/>
                </a:lnTo>
                <a:lnTo>
                  <a:pt x="2132017" y="1547821"/>
                </a:lnTo>
                <a:lnTo>
                  <a:pt x="2138058" y="1571313"/>
                </a:lnTo>
                <a:cubicBezTo>
                  <a:pt x="2152445" y="1641619"/>
                  <a:pt x="2160000" y="1714413"/>
                  <a:pt x="2160000" y="1788971"/>
                </a:cubicBezTo>
                <a:cubicBezTo>
                  <a:pt x="2160000" y="2385438"/>
                  <a:pt x="1676468" y="2868971"/>
                  <a:pt x="1080000" y="2868971"/>
                </a:cubicBezTo>
                <a:cubicBezTo>
                  <a:pt x="483533" y="2868971"/>
                  <a:pt x="0" y="2385438"/>
                  <a:pt x="0" y="178897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25000">
                <a:srgbClr val="F7D9D9"/>
              </a:gs>
              <a:gs pos="60000">
                <a:srgbClr val="FF0000"/>
              </a:gs>
              <a:gs pos="100000">
                <a:srgbClr val="C00000"/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0BF00090-D603-290A-64B4-DEF718A02363}"/>
              </a:ext>
            </a:extLst>
          </p:cNvPr>
          <p:cNvSpPr/>
          <p:nvPr/>
        </p:nvSpPr>
        <p:spPr>
          <a:xfrm rot="5400000">
            <a:off x="5924504" y="1688158"/>
            <a:ext cx="2621305" cy="3481688"/>
          </a:xfrm>
          <a:custGeom>
            <a:avLst/>
            <a:gdLst>
              <a:gd name="connsiteX0" fmla="*/ 353392 w 2160000"/>
              <a:gd name="connsiteY0" fmla="*/ 1877364 h 2868969"/>
              <a:gd name="connsiteX1" fmla="*/ 393020 w 2160000"/>
              <a:gd name="connsiteY1" fmla="*/ 1913380 h 2868969"/>
              <a:gd name="connsiteX2" fmla="*/ 758841 w 2160000"/>
              <a:gd name="connsiteY2" fmla="*/ 2111445 h 2868969"/>
              <a:gd name="connsiteX3" fmla="*/ 838850 w 2160000"/>
              <a:gd name="connsiteY3" fmla="*/ 2132018 h 2868969"/>
              <a:gd name="connsiteX4" fmla="*/ 844890 w 2160000"/>
              <a:gd name="connsiteY4" fmla="*/ 2155510 h 2868969"/>
              <a:gd name="connsiteX5" fmla="*/ 866832 w 2160000"/>
              <a:gd name="connsiteY5" fmla="*/ 2373168 h 2868969"/>
              <a:gd name="connsiteX6" fmla="*/ 844890 w 2160000"/>
              <a:gd name="connsiteY6" fmla="*/ 2590826 h 2868969"/>
              <a:gd name="connsiteX7" fmla="*/ 838850 w 2160000"/>
              <a:gd name="connsiteY7" fmla="*/ 2614319 h 2868969"/>
              <a:gd name="connsiteX8" fmla="*/ 758841 w 2160000"/>
              <a:gd name="connsiteY8" fmla="*/ 2634891 h 2868969"/>
              <a:gd name="connsiteX9" fmla="*/ 393020 w 2160000"/>
              <a:gd name="connsiteY9" fmla="*/ 2832955 h 2868969"/>
              <a:gd name="connsiteX10" fmla="*/ 353395 w 2160000"/>
              <a:gd name="connsiteY10" fmla="*/ 2868969 h 2868969"/>
              <a:gd name="connsiteX11" fmla="*/ 413719 w 2160000"/>
              <a:gd name="connsiteY11" fmla="*/ 2795855 h 2868969"/>
              <a:gd name="connsiteX12" fmla="*/ 542832 w 2160000"/>
              <a:gd name="connsiteY12" fmla="*/ 2373168 h 2868969"/>
              <a:gd name="connsiteX13" fmla="*/ 413719 w 2160000"/>
              <a:gd name="connsiteY13" fmla="*/ 1950481 h 2868969"/>
              <a:gd name="connsiteX14" fmla="*/ 0 w 2160000"/>
              <a:gd name="connsiteY14" fmla="*/ 1080000 h 2868969"/>
              <a:gd name="connsiteX15" fmla="*/ 1080000 w 2160000"/>
              <a:gd name="connsiteY15" fmla="*/ 0 h 2868969"/>
              <a:gd name="connsiteX16" fmla="*/ 2160000 w 2160000"/>
              <a:gd name="connsiteY16" fmla="*/ 1080000 h 2868969"/>
              <a:gd name="connsiteX17" fmla="*/ 2138058 w 2160000"/>
              <a:gd name="connsiteY17" fmla="*/ 1297658 h 2868969"/>
              <a:gd name="connsiteX18" fmla="*/ 2132017 w 2160000"/>
              <a:gd name="connsiteY18" fmla="*/ 1321151 h 2868969"/>
              <a:gd name="connsiteX19" fmla="*/ 2052009 w 2160000"/>
              <a:gd name="connsiteY19" fmla="*/ 1341723 h 2868969"/>
              <a:gd name="connsiteX20" fmla="*/ 1686188 w 2160000"/>
              <a:gd name="connsiteY20" fmla="*/ 1539787 h 2868969"/>
              <a:gd name="connsiteX21" fmla="*/ 1646563 w 2160000"/>
              <a:gd name="connsiteY21" fmla="*/ 1575801 h 2868969"/>
              <a:gd name="connsiteX22" fmla="*/ 1706887 w 2160000"/>
              <a:gd name="connsiteY22" fmla="*/ 1502687 h 2868969"/>
              <a:gd name="connsiteX23" fmla="*/ 1836000 w 2160000"/>
              <a:gd name="connsiteY23" fmla="*/ 1080000 h 2868969"/>
              <a:gd name="connsiteX24" fmla="*/ 1080000 w 2160000"/>
              <a:gd name="connsiteY24" fmla="*/ 324000 h 2868969"/>
              <a:gd name="connsiteX25" fmla="*/ 324000 w 2160000"/>
              <a:gd name="connsiteY25" fmla="*/ 1080000 h 2868969"/>
              <a:gd name="connsiteX26" fmla="*/ 453113 w 2160000"/>
              <a:gd name="connsiteY26" fmla="*/ 1502687 h 2868969"/>
              <a:gd name="connsiteX27" fmla="*/ 513432 w 2160000"/>
              <a:gd name="connsiteY27" fmla="*/ 1575795 h 2868969"/>
              <a:gd name="connsiteX28" fmla="*/ 513436 w 2160000"/>
              <a:gd name="connsiteY28" fmla="*/ 1575798 h 2868969"/>
              <a:gd name="connsiteX29" fmla="*/ 545428 w 2160000"/>
              <a:gd name="connsiteY29" fmla="*/ 1614572 h 2868969"/>
              <a:gd name="connsiteX30" fmla="*/ 584203 w 2160000"/>
              <a:gd name="connsiteY30" fmla="*/ 1646564 h 2868969"/>
              <a:gd name="connsiteX31" fmla="*/ 620214 w 2160000"/>
              <a:gd name="connsiteY31" fmla="*/ 1686187 h 2868969"/>
              <a:gd name="connsiteX32" fmla="*/ 818278 w 2160000"/>
              <a:gd name="connsiteY32" fmla="*/ 2052009 h 2868969"/>
              <a:gd name="connsiteX33" fmla="*/ 838851 w 2160000"/>
              <a:gd name="connsiteY33" fmla="*/ 2132018 h 2868969"/>
              <a:gd name="connsiteX34" fmla="*/ 758842 w 2160000"/>
              <a:gd name="connsiteY34" fmla="*/ 2111445 h 2868969"/>
              <a:gd name="connsiteX35" fmla="*/ 393021 w 2160000"/>
              <a:gd name="connsiteY35" fmla="*/ 1913380 h 2868969"/>
              <a:gd name="connsiteX36" fmla="*/ 353393 w 2160000"/>
              <a:gd name="connsiteY36" fmla="*/ 1877363 h 2868969"/>
              <a:gd name="connsiteX37" fmla="*/ 321405 w 2160000"/>
              <a:gd name="connsiteY37" fmla="*/ 1838594 h 2868969"/>
              <a:gd name="connsiteX38" fmla="*/ 282637 w 2160000"/>
              <a:gd name="connsiteY38" fmla="*/ 1806607 h 2868969"/>
              <a:gd name="connsiteX39" fmla="*/ 246620 w 2160000"/>
              <a:gd name="connsiteY39" fmla="*/ 1766979 h 2868969"/>
              <a:gd name="connsiteX40" fmla="*/ 48555 w 2160000"/>
              <a:gd name="connsiteY40" fmla="*/ 1401158 h 2868969"/>
              <a:gd name="connsiteX41" fmla="*/ 27984 w 2160000"/>
              <a:gd name="connsiteY41" fmla="*/ 1321151 h 2868969"/>
              <a:gd name="connsiteX42" fmla="*/ 27983 w 2160000"/>
              <a:gd name="connsiteY42" fmla="*/ 1321151 h 2868969"/>
              <a:gd name="connsiteX43" fmla="*/ 21942 w 2160000"/>
              <a:gd name="connsiteY43" fmla="*/ 1297658 h 2868969"/>
              <a:gd name="connsiteX44" fmla="*/ 0 w 2160000"/>
              <a:gd name="connsiteY44" fmla="*/ 1080000 h 286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0000" h="2868969">
                <a:moveTo>
                  <a:pt x="353392" y="1877364"/>
                </a:moveTo>
                <a:lnTo>
                  <a:pt x="393020" y="1913380"/>
                </a:lnTo>
                <a:cubicBezTo>
                  <a:pt x="499699" y="2001420"/>
                  <a:pt x="623569" y="2069372"/>
                  <a:pt x="758841" y="2111445"/>
                </a:cubicBezTo>
                <a:lnTo>
                  <a:pt x="838850" y="2132018"/>
                </a:lnTo>
                <a:lnTo>
                  <a:pt x="844890" y="2155510"/>
                </a:lnTo>
                <a:cubicBezTo>
                  <a:pt x="859277" y="2225816"/>
                  <a:pt x="866832" y="2298610"/>
                  <a:pt x="866832" y="2373168"/>
                </a:cubicBezTo>
                <a:cubicBezTo>
                  <a:pt x="866832" y="2447727"/>
                  <a:pt x="859277" y="2520520"/>
                  <a:pt x="844890" y="2590826"/>
                </a:cubicBezTo>
                <a:lnTo>
                  <a:pt x="838850" y="2614319"/>
                </a:lnTo>
                <a:lnTo>
                  <a:pt x="758841" y="2634891"/>
                </a:lnTo>
                <a:cubicBezTo>
                  <a:pt x="623569" y="2676965"/>
                  <a:pt x="499699" y="2744917"/>
                  <a:pt x="393020" y="2832955"/>
                </a:cubicBezTo>
                <a:lnTo>
                  <a:pt x="353395" y="2868969"/>
                </a:lnTo>
                <a:lnTo>
                  <a:pt x="413719" y="2795855"/>
                </a:lnTo>
                <a:cubicBezTo>
                  <a:pt x="495235" y="2675197"/>
                  <a:pt x="542832" y="2529741"/>
                  <a:pt x="542832" y="2373168"/>
                </a:cubicBezTo>
                <a:cubicBezTo>
                  <a:pt x="542832" y="2216595"/>
                  <a:pt x="495235" y="2071139"/>
                  <a:pt x="413719" y="1950481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154559"/>
                  <a:pt x="2152445" y="1227352"/>
                  <a:pt x="2138058" y="1297658"/>
                </a:cubicBezTo>
                <a:lnTo>
                  <a:pt x="2132017" y="1321151"/>
                </a:lnTo>
                <a:lnTo>
                  <a:pt x="2052009" y="1341723"/>
                </a:lnTo>
                <a:cubicBezTo>
                  <a:pt x="1916737" y="1383797"/>
                  <a:pt x="1792867" y="1451749"/>
                  <a:pt x="1686188" y="1539787"/>
                </a:cubicBezTo>
                <a:lnTo>
                  <a:pt x="1646563" y="1575801"/>
                </a:lnTo>
                <a:lnTo>
                  <a:pt x="1706887" y="1502687"/>
                </a:lnTo>
                <a:cubicBezTo>
                  <a:pt x="1788403" y="1382029"/>
                  <a:pt x="1836000" y="1236573"/>
                  <a:pt x="1836000" y="1080000"/>
                </a:cubicBezTo>
                <a:cubicBezTo>
                  <a:pt x="1836000" y="662472"/>
                  <a:pt x="1497528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236573"/>
                  <a:pt x="371598" y="1382029"/>
                  <a:pt x="453113" y="1502687"/>
                </a:cubicBezTo>
                <a:lnTo>
                  <a:pt x="513432" y="1575795"/>
                </a:lnTo>
                <a:lnTo>
                  <a:pt x="513436" y="1575798"/>
                </a:lnTo>
                <a:lnTo>
                  <a:pt x="545428" y="1614572"/>
                </a:lnTo>
                <a:lnTo>
                  <a:pt x="584203" y="1646564"/>
                </a:lnTo>
                <a:lnTo>
                  <a:pt x="620214" y="1686187"/>
                </a:lnTo>
                <a:cubicBezTo>
                  <a:pt x="708253" y="1792865"/>
                  <a:pt x="776205" y="1916737"/>
                  <a:pt x="818278" y="2052009"/>
                </a:cubicBezTo>
                <a:lnTo>
                  <a:pt x="838851" y="2132018"/>
                </a:lnTo>
                <a:lnTo>
                  <a:pt x="758842" y="2111445"/>
                </a:lnTo>
                <a:cubicBezTo>
                  <a:pt x="623570" y="2069372"/>
                  <a:pt x="499700" y="2001420"/>
                  <a:pt x="393021" y="1913380"/>
                </a:cubicBezTo>
                <a:lnTo>
                  <a:pt x="353393" y="1877363"/>
                </a:lnTo>
                <a:lnTo>
                  <a:pt x="321405" y="1838594"/>
                </a:lnTo>
                <a:lnTo>
                  <a:pt x="282637" y="1806607"/>
                </a:lnTo>
                <a:lnTo>
                  <a:pt x="246620" y="1766979"/>
                </a:lnTo>
                <a:cubicBezTo>
                  <a:pt x="158581" y="1660301"/>
                  <a:pt x="90629" y="1536430"/>
                  <a:pt x="48555" y="1401158"/>
                </a:cubicBezTo>
                <a:lnTo>
                  <a:pt x="27984" y="1321151"/>
                </a:lnTo>
                <a:lnTo>
                  <a:pt x="27983" y="1321151"/>
                </a:lnTo>
                <a:lnTo>
                  <a:pt x="21942" y="1297658"/>
                </a:lnTo>
                <a:cubicBezTo>
                  <a:pt x="7555" y="1227352"/>
                  <a:pt x="0" y="1154559"/>
                  <a:pt x="0" y="1080000"/>
                </a:cubicBezTo>
                <a:close/>
              </a:path>
            </a:pathLst>
          </a:custGeom>
          <a:gradFill>
            <a:gsLst>
              <a:gs pos="0">
                <a:srgbClr val="C00000"/>
              </a:gs>
              <a:gs pos="40000">
                <a:srgbClr val="FF0000"/>
              </a:gs>
              <a:gs pos="100000">
                <a:schemeClr val="bg1"/>
              </a:gs>
              <a:gs pos="75000">
                <a:srgbClr val="C00000">
                  <a:tint val="23500"/>
                  <a:satMod val="160000"/>
                </a:srgbClr>
              </a:gs>
            </a:gsLst>
            <a:lin ang="5400000" scaled="0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4F1957B2-3D1A-718A-1126-63A84A391A1F}"/>
              </a:ext>
            </a:extLst>
          </p:cNvPr>
          <p:cNvSpPr/>
          <p:nvPr/>
        </p:nvSpPr>
        <p:spPr>
          <a:xfrm rot="5400000">
            <a:off x="4355161" y="3257506"/>
            <a:ext cx="3481681" cy="2621307"/>
          </a:xfrm>
          <a:custGeom>
            <a:avLst/>
            <a:gdLst>
              <a:gd name="connsiteX0" fmla="*/ 736949 w 2868965"/>
              <a:gd name="connsiteY0" fmla="*/ 838851 h 2160001"/>
              <a:gd name="connsiteX1" fmla="*/ 757521 w 2868965"/>
              <a:gd name="connsiteY1" fmla="*/ 758842 h 2160001"/>
              <a:gd name="connsiteX2" fmla="*/ 955586 w 2868965"/>
              <a:gd name="connsiteY2" fmla="*/ 393021 h 2160001"/>
              <a:gd name="connsiteX3" fmla="*/ 991601 w 2868965"/>
              <a:gd name="connsiteY3" fmla="*/ 353395 h 2160001"/>
              <a:gd name="connsiteX4" fmla="*/ 1030371 w 2868965"/>
              <a:gd name="connsiteY4" fmla="*/ 321406 h 2160001"/>
              <a:gd name="connsiteX5" fmla="*/ 1062361 w 2868965"/>
              <a:gd name="connsiteY5" fmla="*/ 282634 h 2160001"/>
              <a:gd name="connsiteX6" fmla="*/ 1101986 w 2868965"/>
              <a:gd name="connsiteY6" fmla="*/ 246620 h 2160001"/>
              <a:gd name="connsiteX7" fmla="*/ 1467807 w 2868965"/>
              <a:gd name="connsiteY7" fmla="*/ 48556 h 2160001"/>
              <a:gd name="connsiteX8" fmla="*/ 1547814 w 2868965"/>
              <a:gd name="connsiteY8" fmla="*/ 27984 h 2160001"/>
              <a:gd name="connsiteX9" fmla="*/ 1547814 w 2868965"/>
              <a:gd name="connsiteY9" fmla="*/ 27983 h 2160001"/>
              <a:gd name="connsiteX10" fmla="*/ 1571307 w 2868965"/>
              <a:gd name="connsiteY10" fmla="*/ 21942 h 2160001"/>
              <a:gd name="connsiteX11" fmla="*/ 1788965 w 2868965"/>
              <a:gd name="connsiteY11" fmla="*/ 0 h 2160001"/>
              <a:gd name="connsiteX12" fmla="*/ 2868965 w 2868965"/>
              <a:gd name="connsiteY12" fmla="*/ 1080001 h 2160001"/>
              <a:gd name="connsiteX13" fmla="*/ 1788965 w 2868965"/>
              <a:gd name="connsiteY13" fmla="*/ 2160001 h 2160001"/>
              <a:gd name="connsiteX14" fmla="*/ 1571307 w 2868965"/>
              <a:gd name="connsiteY14" fmla="*/ 2138059 h 2160001"/>
              <a:gd name="connsiteX15" fmla="*/ 1547814 w 2868965"/>
              <a:gd name="connsiteY15" fmla="*/ 2132019 h 2160001"/>
              <a:gd name="connsiteX16" fmla="*/ 1527242 w 2868965"/>
              <a:gd name="connsiteY16" fmla="*/ 2052010 h 2160001"/>
              <a:gd name="connsiteX17" fmla="*/ 1329179 w 2868965"/>
              <a:gd name="connsiteY17" fmla="*/ 1686189 h 2160001"/>
              <a:gd name="connsiteX18" fmla="*/ 1293168 w 2868965"/>
              <a:gd name="connsiteY18" fmla="*/ 1646566 h 2160001"/>
              <a:gd name="connsiteX19" fmla="*/ 1366279 w 2868965"/>
              <a:gd name="connsiteY19" fmla="*/ 1706888 h 2160001"/>
              <a:gd name="connsiteX20" fmla="*/ 1788965 w 2868965"/>
              <a:gd name="connsiteY20" fmla="*/ 1836001 h 2160001"/>
              <a:gd name="connsiteX21" fmla="*/ 2544965 w 2868965"/>
              <a:gd name="connsiteY21" fmla="*/ 1080001 h 2160001"/>
              <a:gd name="connsiteX22" fmla="*/ 1788965 w 2868965"/>
              <a:gd name="connsiteY22" fmla="*/ 324000 h 2160001"/>
              <a:gd name="connsiteX23" fmla="*/ 1366279 w 2868965"/>
              <a:gd name="connsiteY23" fmla="*/ 453114 h 2160001"/>
              <a:gd name="connsiteX24" fmla="*/ 1293170 w 2868965"/>
              <a:gd name="connsiteY24" fmla="*/ 513435 h 2160001"/>
              <a:gd name="connsiteX25" fmla="*/ 1293166 w 2868965"/>
              <a:gd name="connsiteY25" fmla="*/ 513438 h 2160001"/>
              <a:gd name="connsiteX26" fmla="*/ 1254393 w 2868965"/>
              <a:gd name="connsiteY26" fmla="*/ 545428 h 2160001"/>
              <a:gd name="connsiteX27" fmla="*/ 1222405 w 2868965"/>
              <a:gd name="connsiteY27" fmla="*/ 584199 h 2160001"/>
              <a:gd name="connsiteX28" fmla="*/ 1182778 w 2868965"/>
              <a:gd name="connsiteY28" fmla="*/ 620213 h 2160001"/>
              <a:gd name="connsiteX29" fmla="*/ 816957 w 2868965"/>
              <a:gd name="connsiteY29" fmla="*/ 818278 h 2160001"/>
              <a:gd name="connsiteX30" fmla="*/ 0 w 2868965"/>
              <a:gd name="connsiteY30" fmla="*/ 353397 h 2160001"/>
              <a:gd name="connsiteX31" fmla="*/ 73111 w 2868965"/>
              <a:gd name="connsiteY31" fmla="*/ 413719 h 2160001"/>
              <a:gd name="connsiteX32" fmla="*/ 495798 w 2868965"/>
              <a:gd name="connsiteY32" fmla="*/ 542832 h 2160001"/>
              <a:gd name="connsiteX33" fmla="*/ 918485 w 2868965"/>
              <a:gd name="connsiteY33" fmla="*/ 413719 h 2160001"/>
              <a:gd name="connsiteX34" fmla="*/ 991601 w 2868965"/>
              <a:gd name="connsiteY34" fmla="*/ 353394 h 2160001"/>
              <a:gd name="connsiteX35" fmla="*/ 955586 w 2868965"/>
              <a:gd name="connsiteY35" fmla="*/ 393020 h 2160001"/>
              <a:gd name="connsiteX36" fmla="*/ 757521 w 2868965"/>
              <a:gd name="connsiteY36" fmla="*/ 758841 h 2160001"/>
              <a:gd name="connsiteX37" fmla="*/ 736949 w 2868965"/>
              <a:gd name="connsiteY37" fmla="*/ 838850 h 2160001"/>
              <a:gd name="connsiteX38" fmla="*/ 713456 w 2868965"/>
              <a:gd name="connsiteY38" fmla="*/ 844890 h 2160001"/>
              <a:gd name="connsiteX39" fmla="*/ 495798 w 2868965"/>
              <a:gd name="connsiteY39" fmla="*/ 866832 h 2160001"/>
              <a:gd name="connsiteX40" fmla="*/ 278140 w 2868965"/>
              <a:gd name="connsiteY40" fmla="*/ 844890 h 2160001"/>
              <a:gd name="connsiteX41" fmla="*/ 254648 w 2868965"/>
              <a:gd name="connsiteY41" fmla="*/ 838850 h 2160001"/>
              <a:gd name="connsiteX42" fmla="*/ 234075 w 2868965"/>
              <a:gd name="connsiteY42" fmla="*/ 758841 h 2160001"/>
              <a:gd name="connsiteX43" fmla="*/ 36011 w 2868965"/>
              <a:gd name="connsiteY43" fmla="*/ 39302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868965" h="2160001">
                <a:moveTo>
                  <a:pt x="736949" y="838851"/>
                </a:moveTo>
                <a:lnTo>
                  <a:pt x="757521" y="758842"/>
                </a:lnTo>
                <a:cubicBezTo>
                  <a:pt x="799595" y="623570"/>
                  <a:pt x="867547" y="499699"/>
                  <a:pt x="955586" y="393021"/>
                </a:cubicBezTo>
                <a:lnTo>
                  <a:pt x="991601" y="353395"/>
                </a:lnTo>
                <a:lnTo>
                  <a:pt x="1030371" y="321406"/>
                </a:lnTo>
                <a:lnTo>
                  <a:pt x="1062361" y="282634"/>
                </a:lnTo>
                <a:lnTo>
                  <a:pt x="1101986" y="246620"/>
                </a:lnTo>
                <a:cubicBezTo>
                  <a:pt x="1208665" y="158582"/>
                  <a:pt x="1332535" y="90630"/>
                  <a:pt x="1467807" y="48556"/>
                </a:cubicBezTo>
                <a:lnTo>
                  <a:pt x="1547814" y="27984"/>
                </a:lnTo>
                <a:lnTo>
                  <a:pt x="1547814" y="27983"/>
                </a:lnTo>
                <a:lnTo>
                  <a:pt x="1571307" y="21942"/>
                </a:lnTo>
                <a:cubicBezTo>
                  <a:pt x="1641613" y="7555"/>
                  <a:pt x="1714406" y="0"/>
                  <a:pt x="1788965" y="0"/>
                </a:cubicBezTo>
                <a:cubicBezTo>
                  <a:pt x="2385433" y="0"/>
                  <a:pt x="2868965" y="483533"/>
                  <a:pt x="2868965" y="1080001"/>
                </a:cubicBezTo>
                <a:cubicBezTo>
                  <a:pt x="2868965" y="1676468"/>
                  <a:pt x="2385433" y="2160001"/>
                  <a:pt x="1788965" y="2160001"/>
                </a:cubicBezTo>
                <a:cubicBezTo>
                  <a:pt x="1714406" y="2160001"/>
                  <a:pt x="1641613" y="2152446"/>
                  <a:pt x="1571307" y="2138059"/>
                </a:cubicBezTo>
                <a:lnTo>
                  <a:pt x="1547814" y="2132019"/>
                </a:lnTo>
                <a:lnTo>
                  <a:pt x="1527242" y="2052010"/>
                </a:lnTo>
                <a:cubicBezTo>
                  <a:pt x="1485168" y="1916738"/>
                  <a:pt x="1417218" y="1792867"/>
                  <a:pt x="1329179" y="1686189"/>
                </a:cubicBezTo>
                <a:lnTo>
                  <a:pt x="1293168" y="1646566"/>
                </a:lnTo>
                <a:lnTo>
                  <a:pt x="1366279" y="1706888"/>
                </a:lnTo>
                <a:cubicBezTo>
                  <a:pt x="1486936" y="1788404"/>
                  <a:pt x="1632392" y="1836001"/>
                  <a:pt x="1788965" y="1836001"/>
                </a:cubicBezTo>
                <a:cubicBezTo>
                  <a:pt x="2206493" y="1836001"/>
                  <a:pt x="2544965" y="1497529"/>
                  <a:pt x="2544965" y="1080001"/>
                </a:cubicBezTo>
                <a:cubicBezTo>
                  <a:pt x="2544965" y="662473"/>
                  <a:pt x="2206493" y="324000"/>
                  <a:pt x="1788965" y="324000"/>
                </a:cubicBezTo>
                <a:cubicBezTo>
                  <a:pt x="1632392" y="324000"/>
                  <a:pt x="1486936" y="371599"/>
                  <a:pt x="1366279" y="453114"/>
                </a:cubicBezTo>
                <a:lnTo>
                  <a:pt x="1293170" y="513435"/>
                </a:lnTo>
                <a:lnTo>
                  <a:pt x="1293166" y="513438"/>
                </a:lnTo>
                <a:lnTo>
                  <a:pt x="1254393" y="545428"/>
                </a:lnTo>
                <a:lnTo>
                  <a:pt x="1222405" y="584199"/>
                </a:lnTo>
                <a:lnTo>
                  <a:pt x="1182778" y="620213"/>
                </a:lnTo>
                <a:cubicBezTo>
                  <a:pt x="1076100" y="708253"/>
                  <a:pt x="952229" y="776205"/>
                  <a:pt x="816957" y="818278"/>
                </a:cubicBezTo>
                <a:close/>
                <a:moveTo>
                  <a:pt x="0" y="353397"/>
                </a:moveTo>
                <a:lnTo>
                  <a:pt x="73111" y="413719"/>
                </a:lnTo>
                <a:cubicBezTo>
                  <a:pt x="193769" y="495235"/>
                  <a:pt x="339225" y="542832"/>
                  <a:pt x="495798" y="542832"/>
                </a:cubicBezTo>
                <a:cubicBezTo>
                  <a:pt x="652371" y="542832"/>
                  <a:pt x="797827" y="495235"/>
                  <a:pt x="918485" y="413719"/>
                </a:cubicBezTo>
                <a:lnTo>
                  <a:pt x="991601" y="353394"/>
                </a:lnTo>
                <a:lnTo>
                  <a:pt x="955586" y="393020"/>
                </a:lnTo>
                <a:cubicBezTo>
                  <a:pt x="867547" y="499698"/>
                  <a:pt x="799595" y="623569"/>
                  <a:pt x="757521" y="758841"/>
                </a:cubicBezTo>
                <a:lnTo>
                  <a:pt x="736949" y="838850"/>
                </a:lnTo>
                <a:lnTo>
                  <a:pt x="713456" y="844890"/>
                </a:lnTo>
                <a:cubicBezTo>
                  <a:pt x="643151" y="859277"/>
                  <a:pt x="570357" y="866832"/>
                  <a:pt x="495798" y="866832"/>
                </a:cubicBezTo>
                <a:cubicBezTo>
                  <a:pt x="421240" y="866832"/>
                  <a:pt x="348446" y="859277"/>
                  <a:pt x="278140" y="844890"/>
                </a:cubicBezTo>
                <a:lnTo>
                  <a:pt x="254648" y="838850"/>
                </a:lnTo>
                <a:lnTo>
                  <a:pt x="234075" y="758841"/>
                </a:lnTo>
                <a:cubicBezTo>
                  <a:pt x="192002" y="623569"/>
                  <a:pt x="124050" y="499698"/>
                  <a:pt x="36011" y="39302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6200176-40F8-4C0B-AD7B-49DC44A3BE09}"/>
              </a:ext>
            </a:extLst>
          </p:cNvPr>
          <p:cNvSpPr/>
          <p:nvPr/>
        </p:nvSpPr>
        <p:spPr>
          <a:xfrm rot="5400000">
            <a:off x="4355154" y="979192"/>
            <a:ext cx="3481692" cy="2621307"/>
          </a:xfrm>
          <a:custGeom>
            <a:avLst/>
            <a:gdLst>
              <a:gd name="connsiteX0" fmla="*/ 1321152 w 2868974"/>
              <a:gd name="connsiteY0" fmla="*/ 2132019 h 2160001"/>
              <a:gd name="connsiteX1" fmla="*/ 1341724 w 2868974"/>
              <a:gd name="connsiteY1" fmla="*/ 2052010 h 2160001"/>
              <a:gd name="connsiteX2" fmla="*/ 1539789 w 2868974"/>
              <a:gd name="connsiteY2" fmla="*/ 1686189 h 2160001"/>
              <a:gd name="connsiteX3" fmla="*/ 1575804 w 2868974"/>
              <a:gd name="connsiteY3" fmla="*/ 1646563 h 2160001"/>
              <a:gd name="connsiteX4" fmla="*/ 1614574 w 2868974"/>
              <a:gd name="connsiteY4" fmla="*/ 1614574 h 2160001"/>
              <a:gd name="connsiteX5" fmla="*/ 1646564 w 2868974"/>
              <a:gd name="connsiteY5" fmla="*/ 1575802 h 2160001"/>
              <a:gd name="connsiteX6" fmla="*/ 1686189 w 2868974"/>
              <a:gd name="connsiteY6" fmla="*/ 1539788 h 2160001"/>
              <a:gd name="connsiteX7" fmla="*/ 2052010 w 2868974"/>
              <a:gd name="connsiteY7" fmla="*/ 1341724 h 2160001"/>
              <a:gd name="connsiteX8" fmla="*/ 2132018 w 2868974"/>
              <a:gd name="connsiteY8" fmla="*/ 1321152 h 2160001"/>
              <a:gd name="connsiteX9" fmla="*/ 2132019 w 2868974"/>
              <a:gd name="connsiteY9" fmla="*/ 1321151 h 2160001"/>
              <a:gd name="connsiteX10" fmla="*/ 2155511 w 2868974"/>
              <a:gd name="connsiteY10" fmla="*/ 1315110 h 2160001"/>
              <a:gd name="connsiteX11" fmla="*/ 2373169 w 2868974"/>
              <a:gd name="connsiteY11" fmla="*/ 1293168 h 2160001"/>
              <a:gd name="connsiteX12" fmla="*/ 2590827 w 2868974"/>
              <a:gd name="connsiteY12" fmla="*/ 1315110 h 2160001"/>
              <a:gd name="connsiteX13" fmla="*/ 2614320 w 2868974"/>
              <a:gd name="connsiteY13" fmla="*/ 1321151 h 2160001"/>
              <a:gd name="connsiteX14" fmla="*/ 2634892 w 2868974"/>
              <a:gd name="connsiteY14" fmla="*/ 1401160 h 2160001"/>
              <a:gd name="connsiteX15" fmla="*/ 2832957 w 2868974"/>
              <a:gd name="connsiteY15" fmla="*/ 1766981 h 2160001"/>
              <a:gd name="connsiteX16" fmla="*/ 2868974 w 2868974"/>
              <a:gd name="connsiteY16" fmla="*/ 1806609 h 2160001"/>
              <a:gd name="connsiteX17" fmla="*/ 2795856 w 2868974"/>
              <a:gd name="connsiteY17" fmla="*/ 1746282 h 2160001"/>
              <a:gd name="connsiteX18" fmla="*/ 2373169 w 2868974"/>
              <a:gd name="connsiteY18" fmla="*/ 1617169 h 2160001"/>
              <a:gd name="connsiteX19" fmla="*/ 1950482 w 2868974"/>
              <a:gd name="connsiteY19" fmla="*/ 1746282 h 2160001"/>
              <a:gd name="connsiteX20" fmla="*/ 1877372 w 2868974"/>
              <a:gd name="connsiteY20" fmla="*/ 1806603 h 2160001"/>
              <a:gd name="connsiteX21" fmla="*/ 1877369 w 2868974"/>
              <a:gd name="connsiteY21" fmla="*/ 1806606 h 2160001"/>
              <a:gd name="connsiteX22" fmla="*/ 1838596 w 2868974"/>
              <a:gd name="connsiteY22" fmla="*/ 1838596 h 2160001"/>
              <a:gd name="connsiteX23" fmla="*/ 1806608 w 2868974"/>
              <a:gd name="connsiteY23" fmla="*/ 1877367 h 2160001"/>
              <a:gd name="connsiteX24" fmla="*/ 1766981 w 2868974"/>
              <a:gd name="connsiteY24" fmla="*/ 1913381 h 2160001"/>
              <a:gd name="connsiteX25" fmla="*/ 1401160 w 2868974"/>
              <a:gd name="connsiteY25" fmla="*/ 2111446 h 2160001"/>
              <a:gd name="connsiteX26" fmla="*/ 0 w 2868974"/>
              <a:gd name="connsiteY26" fmla="*/ 1080000 h 2160001"/>
              <a:gd name="connsiteX27" fmla="*/ 1080000 w 2868974"/>
              <a:gd name="connsiteY27" fmla="*/ 0 h 2160001"/>
              <a:gd name="connsiteX28" fmla="*/ 1297658 w 2868974"/>
              <a:gd name="connsiteY28" fmla="*/ 21942 h 2160001"/>
              <a:gd name="connsiteX29" fmla="*/ 1321151 w 2868974"/>
              <a:gd name="connsiteY29" fmla="*/ 27983 h 2160001"/>
              <a:gd name="connsiteX30" fmla="*/ 1341724 w 2868974"/>
              <a:gd name="connsiteY30" fmla="*/ 107991 h 2160001"/>
              <a:gd name="connsiteX31" fmla="*/ 1539789 w 2868974"/>
              <a:gd name="connsiteY31" fmla="*/ 473812 h 2160001"/>
              <a:gd name="connsiteX32" fmla="*/ 1575806 w 2868974"/>
              <a:gd name="connsiteY32" fmla="*/ 513440 h 2160001"/>
              <a:gd name="connsiteX33" fmla="*/ 1502688 w 2868974"/>
              <a:gd name="connsiteY33" fmla="*/ 453113 h 2160001"/>
              <a:gd name="connsiteX34" fmla="*/ 1080000 w 2868974"/>
              <a:gd name="connsiteY34" fmla="*/ 324000 h 2160001"/>
              <a:gd name="connsiteX35" fmla="*/ 324000 w 2868974"/>
              <a:gd name="connsiteY35" fmla="*/ 1080000 h 2160001"/>
              <a:gd name="connsiteX36" fmla="*/ 1080000 w 2868974"/>
              <a:gd name="connsiteY36" fmla="*/ 1836001 h 2160001"/>
              <a:gd name="connsiteX37" fmla="*/ 1502688 w 2868974"/>
              <a:gd name="connsiteY37" fmla="*/ 1706888 h 2160001"/>
              <a:gd name="connsiteX38" fmla="*/ 1575804 w 2868974"/>
              <a:gd name="connsiteY38" fmla="*/ 1646563 h 2160001"/>
              <a:gd name="connsiteX39" fmla="*/ 1539789 w 2868974"/>
              <a:gd name="connsiteY39" fmla="*/ 1686189 h 2160001"/>
              <a:gd name="connsiteX40" fmla="*/ 1341724 w 2868974"/>
              <a:gd name="connsiteY40" fmla="*/ 2052010 h 2160001"/>
              <a:gd name="connsiteX41" fmla="*/ 1321151 w 2868974"/>
              <a:gd name="connsiteY41" fmla="*/ 2132019 h 2160001"/>
              <a:gd name="connsiteX42" fmla="*/ 1297658 w 2868974"/>
              <a:gd name="connsiteY42" fmla="*/ 2138059 h 2160001"/>
              <a:gd name="connsiteX43" fmla="*/ 1080000 w 2868974"/>
              <a:gd name="connsiteY43" fmla="*/ 2160001 h 2160001"/>
              <a:gd name="connsiteX44" fmla="*/ 0 w 2868974"/>
              <a:gd name="connsiteY44" fmla="*/ 1080000 h 216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868974" h="2160001">
                <a:moveTo>
                  <a:pt x="1321152" y="2132019"/>
                </a:moveTo>
                <a:lnTo>
                  <a:pt x="1341724" y="2052010"/>
                </a:lnTo>
                <a:cubicBezTo>
                  <a:pt x="1383798" y="1916738"/>
                  <a:pt x="1451750" y="1792867"/>
                  <a:pt x="1539789" y="1686189"/>
                </a:cubicBezTo>
                <a:lnTo>
                  <a:pt x="1575804" y="1646563"/>
                </a:lnTo>
                <a:lnTo>
                  <a:pt x="1614574" y="1614574"/>
                </a:lnTo>
                <a:lnTo>
                  <a:pt x="1646564" y="1575802"/>
                </a:lnTo>
                <a:lnTo>
                  <a:pt x="1686189" y="1539788"/>
                </a:lnTo>
                <a:cubicBezTo>
                  <a:pt x="1792868" y="1451750"/>
                  <a:pt x="1916738" y="1383798"/>
                  <a:pt x="2052010" y="1341724"/>
                </a:cubicBezTo>
                <a:lnTo>
                  <a:pt x="2132018" y="1321152"/>
                </a:lnTo>
                <a:lnTo>
                  <a:pt x="2132019" y="1321151"/>
                </a:lnTo>
                <a:lnTo>
                  <a:pt x="2155511" y="1315110"/>
                </a:lnTo>
                <a:cubicBezTo>
                  <a:pt x="2225817" y="1300723"/>
                  <a:pt x="2298611" y="1293168"/>
                  <a:pt x="2373169" y="1293168"/>
                </a:cubicBezTo>
                <a:cubicBezTo>
                  <a:pt x="2447728" y="1293168"/>
                  <a:pt x="2520522" y="1300723"/>
                  <a:pt x="2590827" y="1315110"/>
                </a:cubicBezTo>
                <a:lnTo>
                  <a:pt x="2614320" y="1321151"/>
                </a:lnTo>
                <a:lnTo>
                  <a:pt x="2634892" y="1401160"/>
                </a:lnTo>
                <a:cubicBezTo>
                  <a:pt x="2676966" y="1536432"/>
                  <a:pt x="2744918" y="1660303"/>
                  <a:pt x="2832957" y="1766981"/>
                </a:cubicBezTo>
                <a:lnTo>
                  <a:pt x="2868974" y="1806609"/>
                </a:lnTo>
                <a:lnTo>
                  <a:pt x="2795856" y="1746282"/>
                </a:lnTo>
                <a:cubicBezTo>
                  <a:pt x="2675198" y="1664767"/>
                  <a:pt x="2529742" y="1617169"/>
                  <a:pt x="2373169" y="1617169"/>
                </a:cubicBezTo>
                <a:cubicBezTo>
                  <a:pt x="2216596" y="1617169"/>
                  <a:pt x="2071140" y="1664767"/>
                  <a:pt x="1950482" y="1746282"/>
                </a:cubicBezTo>
                <a:lnTo>
                  <a:pt x="1877372" y="1806603"/>
                </a:lnTo>
                <a:lnTo>
                  <a:pt x="1877369" y="1806606"/>
                </a:lnTo>
                <a:lnTo>
                  <a:pt x="1838596" y="1838596"/>
                </a:lnTo>
                <a:lnTo>
                  <a:pt x="1806608" y="1877367"/>
                </a:lnTo>
                <a:lnTo>
                  <a:pt x="1766981" y="1913381"/>
                </a:lnTo>
                <a:cubicBezTo>
                  <a:pt x="1660303" y="2001421"/>
                  <a:pt x="1536432" y="2069373"/>
                  <a:pt x="1401160" y="2111446"/>
                </a:cubicBezTo>
                <a:close/>
                <a:moveTo>
                  <a:pt x="0" y="1080000"/>
                </a:moveTo>
                <a:cubicBezTo>
                  <a:pt x="0" y="483532"/>
                  <a:pt x="483533" y="0"/>
                  <a:pt x="1080000" y="0"/>
                </a:cubicBezTo>
                <a:cubicBezTo>
                  <a:pt x="1154558" y="0"/>
                  <a:pt x="1227352" y="7555"/>
                  <a:pt x="1297658" y="21942"/>
                </a:cubicBezTo>
                <a:lnTo>
                  <a:pt x="1321151" y="27983"/>
                </a:lnTo>
                <a:lnTo>
                  <a:pt x="1341724" y="107991"/>
                </a:lnTo>
                <a:cubicBezTo>
                  <a:pt x="1383798" y="243263"/>
                  <a:pt x="1451750" y="367134"/>
                  <a:pt x="1539789" y="473812"/>
                </a:cubicBezTo>
                <a:lnTo>
                  <a:pt x="1575806" y="513440"/>
                </a:lnTo>
                <a:lnTo>
                  <a:pt x="1502688" y="453113"/>
                </a:lnTo>
                <a:cubicBezTo>
                  <a:pt x="1382030" y="371598"/>
                  <a:pt x="1236573" y="324000"/>
                  <a:pt x="1080000" y="324000"/>
                </a:cubicBezTo>
                <a:cubicBezTo>
                  <a:pt x="662472" y="324000"/>
                  <a:pt x="324000" y="662472"/>
                  <a:pt x="324000" y="1080000"/>
                </a:cubicBezTo>
                <a:cubicBezTo>
                  <a:pt x="324000" y="1497529"/>
                  <a:pt x="662472" y="1836001"/>
                  <a:pt x="1080000" y="1836001"/>
                </a:cubicBezTo>
                <a:cubicBezTo>
                  <a:pt x="1236573" y="1836001"/>
                  <a:pt x="1382030" y="1788404"/>
                  <a:pt x="1502688" y="1706888"/>
                </a:cubicBezTo>
                <a:lnTo>
                  <a:pt x="1575804" y="1646563"/>
                </a:lnTo>
                <a:lnTo>
                  <a:pt x="1539789" y="1686189"/>
                </a:lnTo>
                <a:cubicBezTo>
                  <a:pt x="1451750" y="1792867"/>
                  <a:pt x="1383798" y="1916738"/>
                  <a:pt x="1341724" y="2052010"/>
                </a:cubicBezTo>
                <a:lnTo>
                  <a:pt x="1321151" y="2132019"/>
                </a:lnTo>
                <a:lnTo>
                  <a:pt x="1297658" y="2138059"/>
                </a:lnTo>
                <a:cubicBezTo>
                  <a:pt x="1227352" y="2152446"/>
                  <a:pt x="1154558" y="2160001"/>
                  <a:pt x="1080000" y="2160001"/>
                </a:cubicBezTo>
                <a:cubicBezTo>
                  <a:pt x="483533" y="2160001"/>
                  <a:pt x="0" y="1676468"/>
                  <a:pt x="0" y="108000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lumOff val="25000"/>
                </a:schemeClr>
              </a:gs>
              <a:gs pos="50000">
                <a:schemeClr val="tx2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glow rad="127000">
              <a:schemeClr val="bg1">
                <a:alpha val="2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9" name="Picture 58" descr="A white line drawing of a computer&#10;&#10;Description automatically generated">
            <a:extLst>
              <a:ext uri="{FF2B5EF4-FFF2-40B4-BE49-F238E27FC236}">
                <a16:creationId xmlns:a16="http://schemas.microsoft.com/office/drawing/2014/main" id="{0D21DB10-86BA-FC36-D2E9-17EE7D1F5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135" y="1390116"/>
            <a:ext cx="899729" cy="899729"/>
          </a:xfrm>
          <a:prstGeom prst="rect">
            <a:avLst/>
          </a:prstGeom>
        </p:spPr>
      </p:pic>
      <p:pic>
        <p:nvPicPr>
          <p:cNvPr id="60" name="Picture 59" descr="A white line drawing of a bug and magnifying glass&#10;&#10;Description automatically generated">
            <a:extLst>
              <a:ext uri="{FF2B5EF4-FFF2-40B4-BE49-F238E27FC236}">
                <a16:creationId xmlns:a16="http://schemas.microsoft.com/office/drawing/2014/main" id="{857481DE-E05D-8168-EB23-229CFE8012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846" y="2983432"/>
            <a:ext cx="900000" cy="891136"/>
          </a:xfrm>
          <a:prstGeom prst="rect">
            <a:avLst/>
          </a:prstGeom>
        </p:spPr>
      </p:pic>
      <p:pic>
        <p:nvPicPr>
          <p:cNvPr id="61" name="Picture 60" descr="A white satellite with a black background&#10;&#10;Description automatically generated">
            <a:extLst>
              <a:ext uri="{FF2B5EF4-FFF2-40B4-BE49-F238E27FC236}">
                <a16:creationId xmlns:a16="http://schemas.microsoft.com/office/drawing/2014/main" id="{F031B911-3DBE-B39F-05E9-046B978E78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64" y="4568159"/>
            <a:ext cx="900000" cy="900000"/>
          </a:xfrm>
          <a:prstGeom prst="rect">
            <a:avLst/>
          </a:prstGeom>
        </p:spPr>
      </p:pic>
      <p:pic>
        <p:nvPicPr>
          <p:cNvPr id="62" name="Picture 61" descr="A white line drawing of a phone with thumbs down and a question mark&#10;&#10;Description automatically generated">
            <a:extLst>
              <a:ext uri="{FF2B5EF4-FFF2-40B4-BE49-F238E27FC236}">
                <a16:creationId xmlns:a16="http://schemas.microsoft.com/office/drawing/2014/main" id="{B20A3B42-8435-77DE-BA73-1CAE8EC276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99" y="2983432"/>
            <a:ext cx="900000" cy="90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BF9711-429A-4438-4745-51CE23F6AD7D}"/>
              </a:ext>
            </a:extLst>
          </p:cNvPr>
          <p:cNvSpPr txBox="1"/>
          <p:nvPr/>
        </p:nvSpPr>
        <p:spPr>
          <a:xfrm>
            <a:off x="8661722" y="1102842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DDoS</a:t>
            </a:r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7B4117-A126-4421-EED9-BD14008B9448}"/>
              </a:ext>
            </a:extLst>
          </p:cNvPr>
          <p:cNvSpPr txBox="1"/>
          <p:nvPr/>
        </p:nvSpPr>
        <p:spPr>
          <a:xfrm>
            <a:off x="1859585" y="1102841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HermeticWiper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51B81C-0C01-02C0-A06F-E894755308EF}"/>
              </a:ext>
            </a:extLst>
          </p:cNvPr>
          <p:cNvSpPr txBox="1"/>
          <p:nvPr/>
        </p:nvSpPr>
        <p:spPr>
          <a:xfrm>
            <a:off x="1859585" y="5289149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Viasat</a:t>
            </a:r>
            <a:r>
              <a:rPr lang="it-IT" sz="2400" b="1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Hack</a:t>
            </a:r>
            <a:endParaRPr lang="en-US" sz="2400" b="1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5CC0B7-78DB-0BC6-DA29-858809EA7183}"/>
              </a:ext>
            </a:extLst>
          </p:cNvPr>
          <p:cNvSpPr txBox="1"/>
          <p:nvPr/>
        </p:nvSpPr>
        <p:spPr>
          <a:xfrm>
            <a:off x="8681094" y="5292614"/>
            <a:ext cx="2399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latin typeface="Franklin Gothic Heavy" panose="020B0903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Troll Farm</a:t>
            </a:r>
            <a:endParaRPr lang="en-US" sz="2400" dirty="0">
              <a:solidFill>
                <a:schemeClr val="bg1"/>
              </a:solidFill>
              <a:latin typeface="Franklin Gothic Heavy" panose="020B0903020102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182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1396</Words>
  <Application>Microsoft Office PowerPoint</Application>
  <PresentationFormat>Widescreen</PresentationFormat>
  <Paragraphs>156</Paragraphs>
  <Slides>29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Aptos</vt:lpstr>
      <vt:lpstr>Aptos Display</vt:lpstr>
      <vt:lpstr>Arial</vt:lpstr>
      <vt:lpstr>Franklin Gothic Demi Cond</vt:lpstr>
      <vt:lpstr>Franklin Gothic Heavy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Antonio Sarchione - antonio.sarchione@studio.unibo.it</dc:creator>
  <cp:lastModifiedBy>Antonio Sarchione - antonio.sarchione@studio.unibo.it</cp:lastModifiedBy>
  <cp:revision>129</cp:revision>
  <dcterms:created xsi:type="dcterms:W3CDTF">2024-12-10T11:10:57Z</dcterms:created>
  <dcterms:modified xsi:type="dcterms:W3CDTF">2025-01-06T17:46:53Z</dcterms:modified>
</cp:coreProperties>
</file>

<file path=docProps/thumbnail.jpeg>
</file>